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neumaar\Desktop\neumayer_280525\Excel\Budgetplanu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Tabelle1!$B$3:$E$3</c:f>
              <c:numCache>
                <c:formatCode>General</c:formatCode>
                <c:ptCount val="4"/>
                <c:pt idx="0">
                  <c:v>400</c:v>
                </c:pt>
                <c:pt idx="1">
                  <c:v>23</c:v>
                </c:pt>
                <c:pt idx="2">
                  <c:v>16</c:v>
                </c:pt>
                <c:pt idx="3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B-4A14-9C03-843ED125EE18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Trinken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Tabelle1!$B$4:$E$4</c:f>
              <c:numCache>
                <c:formatCode>General</c:formatCode>
                <c:ptCount val="4"/>
                <c:pt idx="0">
                  <c:v>50</c:v>
                </c:pt>
                <c:pt idx="1">
                  <c:v>10</c:v>
                </c:pt>
                <c:pt idx="3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B-4A14-9C03-843ED125EE18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Tabelle1!$B$5:$E$5</c:f>
              <c:numCache>
                <c:formatCode>General</c:formatCode>
                <c:ptCount val="4"/>
                <c:pt idx="0">
                  <c:v>400</c:v>
                </c:pt>
                <c:pt idx="1">
                  <c:v>67</c:v>
                </c:pt>
                <c:pt idx="3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B-4A14-9C03-843ED125E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22728"/>
        <c:axId val="331227320"/>
      </c:barChart>
      <c:catAx>
        <c:axId val="33122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7320"/>
        <c:crosses val="autoZero"/>
        <c:auto val="1"/>
        <c:lblAlgn val="ctr"/>
        <c:lblOffset val="100"/>
        <c:noMultiLvlLbl val="0"/>
      </c:catAx>
      <c:valAx>
        <c:axId val="331227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3122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937C0-0ECA-41ED-B263-03F9C1AAD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44B028-F93D-455A-81FF-E52FC4EED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58E0ED-F276-4336-9AD6-9AFA75C7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F30B42-2BBC-42BA-85C3-32055AFB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02493-78D6-40C4-8100-A81F999F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402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E3347-FC66-4C74-92D0-94FA9060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52555C-6C6C-421B-839A-9F76DA670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AD8AEC-B49C-447C-9C82-840AE1FF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71CE9C-A838-4FB4-A77B-91111405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79A654-3613-42A6-B275-E5728CFF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31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38EE16C-3B3F-4428-AE0F-199A00F2E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73A9A1-89BD-4C90-8D89-1C68DCA5B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7F9BB9-6022-445A-90AF-738DCED8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D4A7B1-9688-4178-8371-FBB6BB5B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8040EF-52A3-4A10-9E6B-F36998B5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172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D4AD8-3760-4F06-8CFB-F686EB0E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C850F-42E6-4631-B248-FD570FC2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B23B1C-81C8-47E0-88CF-C8C8F66A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ABCBE-D175-45A4-9291-E993FEA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6352F-E1E7-4823-8BFB-5699D342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09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9D446-C59B-447D-BF01-9AA1C293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BB95F9-FA35-4E94-BD6F-7CE77C568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32C8B0-450F-4634-BDCE-FA77D568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6A1460-5BD0-4AB0-8047-97E3BB18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039B48-9FE9-42E8-B0D7-3A774FC1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051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52642-2820-4477-8E7B-770B2D5A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DB567C-8C51-4E00-AE45-EE00793B2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BAAE78-3D09-450C-8294-E05E8428A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440E48-7172-4212-A589-CCB3A0E5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9701B7-B627-4356-BB7D-88262183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F1396F-EC07-42EA-9AE8-6F1DA05D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0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17E61-5AF3-4230-AAC4-C66542D2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34E85A-487B-4E01-A05B-0952CF6E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DC320B-ED5E-4C17-999B-B7318007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55815E-BCA5-4479-8964-ACD689E8E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47FCB1-6B32-4F70-9DBA-6DDC0AFB5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5A358E-9413-40CD-BE14-A8FAC46A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69FED9-E587-4873-B24B-5B69393F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B8DA3E-4AE1-4072-B964-C3EEF758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5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987CA-3BDD-477E-842F-B8C6AB3B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0D9AFA-3244-4AB9-A1B0-202DDE91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62D7A6-9DF4-4F53-A05D-A2630F8F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474D69-84CA-40E3-BD9E-AE7C86D1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51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2897B1F-A692-4BC1-AEAB-FCFDE7E3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C1ABFF-41FB-435F-B8AB-5C8CBC9D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C20D3B-5096-4C07-8013-1DDB6475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45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2F60A-B6FE-4454-A65C-22B79223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87EA98-0BEE-4CE3-BCCD-63F0A96F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14C469-A252-4B6C-8824-CEFAA544C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38533D-6868-4F97-94C3-35A03DA2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8560CF-B486-4CEA-B7BE-15059831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DF98FC-1514-4E5C-9835-60DAC678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7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0E30E-FEBB-4C59-BB78-DFE8A80A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BA9875-5656-40B8-98BE-E56B20DED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A35771-A8BC-49CE-BF20-DDE908F79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49F3DD-EB1D-4FE8-92B0-8E8FE2AA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1E9338-15C7-47DF-9DA3-1628A399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595AA7-76A4-463F-B890-C052A73D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20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B100055-2032-43F1-ABC7-E2FB0D43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6C6FCC-1EDB-415A-B106-39CD06FD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EC2AD-0DFE-4611-984F-93AF0C244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5A53-7755-483B-9965-216965B54C51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796A8-64D5-431D-9A5E-16346E9ED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BB7602-15F3-4C69-B08D-73094AD00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762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42F7BE9-BA27-4E67-8C83-7C3FC7CE6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732556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9557">
                  <a:extLst>
                    <a:ext uri="{9D8B030D-6E8A-4147-A177-3AD203B41FA5}">
                      <a16:colId xmlns:a16="http://schemas.microsoft.com/office/drawing/2014/main" val="3122425323"/>
                    </a:ext>
                  </a:extLst>
                </a:gridCol>
                <a:gridCol w="2069490">
                  <a:extLst>
                    <a:ext uri="{9D8B030D-6E8A-4147-A177-3AD203B41FA5}">
                      <a16:colId xmlns:a16="http://schemas.microsoft.com/office/drawing/2014/main" val="1580302951"/>
                    </a:ext>
                  </a:extLst>
                </a:gridCol>
                <a:gridCol w="2519380">
                  <a:extLst>
                    <a:ext uri="{9D8B030D-6E8A-4147-A177-3AD203B41FA5}">
                      <a16:colId xmlns:a16="http://schemas.microsoft.com/office/drawing/2014/main" val="1596983564"/>
                    </a:ext>
                  </a:extLst>
                </a:gridCol>
                <a:gridCol w="2496887">
                  <a:extLst>
                    <a:ext uri="{9D8B030D-6E8A-4147-A177-3AD203B41FA5}">
                      <a16:colId xmlns:a16="http://schemas.microsoft.com/office/drawing/2014/main" val="1289991856"/>
                    </a:ext>
                  </a:extLst>
                </a:gridCol>
                <a:gridCol w="3306687">
                  <a:extLst>
                    <a:ext uri="{9D8B030D-6E8A-4147-A177-3AD203B41FA5}">
                      <a16:colId xmlns:a16="http://schemas.microsoft.com/office/drawing/2014/main" val="579419487"/>
                    </a:ext>
                  </a:extLst>
                </a:gridCol>
              </a:tblGrid>
              <a:tr h="249381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>
                          <a:effectLst/>
                        </a:rPr>
                        <a:t>Budgetplanung Geburtstag 2017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617022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Art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Budget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Ausgaben/Teiln.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Anz. Teiln.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200" u="none" strike="noStrike">
                          <a:effectLst/>
                        </a:rPr>
                        <a:t>Ausgaben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3700652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Essen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368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6586524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Trinken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7925366"/>
                  </a:ext>
                </a:extLst>
              </a:tr>
              <a:tr h="1091045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Summe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528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402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3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BF969AE2-68F3-48A9-AA1C-57A889AA19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563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477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Aaron NEUMAYER</dc:creator>
  <cp:lastModifiedBy>Aaron NEUMAYER</cp:lastModifiedBy>
  <cp:revision>3</cp:revision>
  <dcterms:created xsi:type="dcterms:W3CDTF">2025-05-28T13:56:17Z</dcterms:created>
  <dcterms:modified xsi:type="dcterms:W3CDTF">2025-05-28T14:11:36Z</dcterms:modified>
</cp:coreProperties>
</file>