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klemzen\Desktop\klement.04.06.2025\excl.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Tabelle1!$A$1</c:f>
              <c:strCache>
                <c:ptCount val="1"/>
                <c:pt idx="0">
                  <c:v>ausgaben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Tabelle1!$A$2:$A$8</c:f>
              <c:numCache>
                <c:formatCode>General</c:formatCode>
                <c:ptCount val="7"/>
                <c:pt idx="0">
                  <c:v>50</c:v>
                </c:pt>
                <c:pt idx="1">
                  <c:v>90</c:v>
                </c:pt>
                <c:pt idx="2">
                  <c:v>10</c:v>
                </c:pt>
                <c:pt idx="3">
                  <c:v>12</c:v>
                </c:pt>
                <c:pt idx="4">
                  <c:v>45</c:v>
                </c:pt>
                <c:pt idx="5">
                  <c:v>45</c:v>
                </c:pt>
                <c:pt idx="6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54-4C2E-9B61-B6372B69D8DB}"/>
            </c:ext>
          </c:extLst>
        </c:ser>
        <c:ser>
          <c:idx val="1"/>
          <c:order val="1"/>
          <c:tx>
            <c:strRef>
              <c:f>Tabelle1!$B$1</c:f>
              <c:strCache>
                <c:ptCount val="1"/>
                <c:pt idx="0">
                  <c:v>einnahmen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Tabelle1!$B$2:$B$8</c:f>
              <c:numCache>
                <c:formatCode>General</c:formatCode>
                <c:ptCount val="7"/>
                <c:pt idx="0">
                  <c:v>90</c:v>
                </c:pt>
                <c:pt idx="1">
                  <c:v>130</c:v>
                </c:pt>
                <c:pt idx="2">
                  <c:v>20</c:v>
                </c:pt>
                <c:pt idx="3">
                  <c:v>150</c:v>
                </c:pt>
                <c:pt idx="4">
                  <c:v>20</c:v>
                </c:pt>
                <c:pt idx="5">
                  <c:v>100</c:v>
                </c:pt>
                <c:pt idx="6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54-4C2E-9B61-B6372B69D8DB}"/>
            </c:ext>
          </c:extLst>
        </c:ser>
        <c:ser>
          <c:idx val="2"/>
          <c:order val="2"/>
          <c:tx>
            <c:strRef>
              <c:f>Tabelle1!$C$1</c:f>
              <c:strCache>
                <c:ptCount val="1"/>
                <c:pt idx="0">
                  <c:v>gewinn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Tabelle1!$C$2:$C$8</c:f>
              <c:numCache>
                <c:formatCode>General</c:formatCode>
                <c:ptCount val="7"/>
                <c:pt idx="0">
                  <c:v>140</c:v>
                </c:pt>
                <c:pt idx="1">
                  <c:v>220</c:v>
                </c:pt>
                <c:pt idx="2">
                  <c:v>30</c:v>
                </c:pt>
                <c:pt idx="3">
                  <c:v>162</c:v>
                </c:pt>
                <c:pt idx="4">
                  <c:v>65</c:v>
                </c:pt>
                <c:pt idx="5">
                  <c:v>145</c:v>
                </c:pt>
                <c:pt idx="6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54-4C2E-9B61-B6372B69D8DB}"/>
            </c:ext>
          </c:extLst>
        </c:ser>
        <c:ser>
          <c:idx val="3"/>
          <c:order val="3"/>
          <c:tx>
            <c:strRef>
              <c:f>Tabelle1!$D$1</c:f>
              <c:strCache>
                <c:ptCount val="1"/>
                <c:pt idx="0">
                  <c:v>netto gewinn (-50%)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Tabelle1!$D$2:$D$8</c:f>
              <c:numCache>
                <c:formatCode>General</c:formatCode>
                <c:ptCount val="7"/>
                <c:pt idx="0">
                  <c:v>70</c:v>
                </c:pt>
                <c:pt idx="1">
                  <c:v>110</c:v>
                </c:pt>
                <c:pt idx="2">
                  <c:v>15</c:v>
                </c:pt>
                <c:pt idx="3">
                  <c:v>81</c:v>
                </c:pt>
                <c:pt idx="4">
                  <c:v>32.5</c:v>
                </c:pt>
                <c:pt idx="5">
                  <c:v>72.5</c:v>
                </c:pt>
                <c:pt idx="6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54-4C2E-9B61-B6372B69D8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0032528"/>
        <c:axId val="410032200"/>
      </c:barChart>
      <c:catAx>
        <c:axId val="41003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10032200"/>
        <c:crosses val="autoZero"/>
        <c:auto val="1"/>
        <c:lblAlgn val="ctr"/>
        <c:lblOffset val="100"/>
        <c:noMultiLvlLbl val="0"/>
      </c:catAx>
      <c:valAx>
        <c:axId val="410032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1003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9E59D4-8EAE-4A89-8285-B9A757095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EC416AF-DC33-4027-A3E4-CF362CE24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40414C-752D-458D-8249-2440C8FCA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3BA9-B258-4D2A-A28D-C4AA0E8FE0A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D28C81-9F98-475D-A76D-0777E9CCD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61DFB5-ADEE-44F1-BB15-54467C6B0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099-A69B-494B-8577-BDED96088EE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291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05B0BC-01A8-4463-A261-8CC3C043A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EC75395-80F6-440B-BE73-615AE2BA0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5EB05E-34C8-435C-B7D4-0C0DB2B74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3BA9-B258-4D2A-A28D-C4AA0E8FE0A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CD53BE-2268-434C-A6BB-56B67B3B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577EE0-B072-4B7E-B904-AF6105C1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099-A69B-494B-8577-BDED96088EE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398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CB171E7-B739-4008-94B2-6131ADAC9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BD0117A-ADE0-4D67-92B7-7F9576E9F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1C50FC-6FD4-4ACE-B451-1909BFE4C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3BA9-B258-4D2A-A28D-C4AA0E8FE0A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7E0C87-F35D-4CE8-889B-307AA2B6E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4FC6A4-33AD-48CC-9A4C-34F8A3A1D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099-A69B-494B-8577-BDED96088EE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308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AC4A84-2217-430B-A84E-714E49C46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D48EF2-6B13-4ECE-80CB-1C457AB4F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5857AD-6AA2-444E-825E-880230A14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3BA9-B258-4D2A-A28D-C4AA0E8FE0A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7C2D88-EA1A-400F-A507-08BD9F01A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23F3B1-5BCF-4937-B5C4-93BA6D5F1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099-A69B-494B-8577-BDED96088EE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8974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7C691E-89E7-48DD-B732-9DFA37B7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B7A696-5EC2-42AD-BBE9-3FDF01FF0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624994-D903-41FF-A7B9-292A25F11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3BA9-B258-4D2A-A28D-C4AA0E8FE0A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556F4B-C5A4-44B7-B6CC-33A64BA4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BD2E02-6F91-4FCC-956A-9DAB558D6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099-A69B-494B-8577-BDED96088EE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284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1DC1F-D93C-49C6-B8F0-3EF7EF13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1C1449-7F03-4328-8712-7736189AF0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C950DB4-5748-420D-9882-C6732A182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D572AAE-B822-4C44-B023-C3B6D63F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3BA9-B258-4D2A-A28D-C4AA0E8FE0A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69F7F0-EA6F-4F08-921F-9945B300B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87EAB36-20C5-4ADD-85A3-110F7048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099-A69B-494B-8577-BDED96088EE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222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FD00A0-2930-412C-8F02-BC4C8F0D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30A7467-EE32-4B01-BE08-978866E37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149E2E5-3060-4031-A34F-CBEB14B96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0699428-DF49-423F-9B11-D803AF090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3028203-DAAF-430F-9F13-8DCE76BD0B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EA1DD8F-727B-4A87-97DF-009E527DF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3BA9-B258-4D2A-A28D-C4AA0E8FE0A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E31D40C-B576-48F3-AC65-E51FD443A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0153BD7-0A33-4DFA-A5DD-042D22B30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099-A69B-494B-8577-BDED96088EE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486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32EC5-29F9-4485-9C78-44461B0E9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1613C3A-1686-434A-BBBA-A0C525F12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3BA9-B258-4D2A-A28D-C4AA0E8FE0A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A837B0B-07B5-4745-9008-EB5A8BCC8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3C6F76-9A9F-429F-872F-E48F03260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099-A69B-494B-8577-BDED96088EE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07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3C94C93-2619-4D7C-AC64-BAEF991CD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3BA9-B258-4D2A-A28D-C4AA0E8FE0A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0D91563-D5FC-4BD3-9D0E-3AAFCF728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C6E668-547A-4263-9C95-B2BC7F1CA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099-A69B-494B-8577-BDED96088EE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465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C968F5-B3C0-49BC-9B0D-6820E0EFA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9F2606-94A8-4DEC-9954-92B7274B4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101F259-D9D8-4C3E-95F3-B416D8525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D15BC1F-A671-49F7-AA68-A9E24E86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3BA9-B258-4D2A-A28D-C4AA0E8FE0A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5AC1F3-CCF9-41FC-9CC2-313D5E91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FB3946-1837-4D6A-98DF-1E4256537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099-A69B-494B-8577-BDED96088EE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772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12CA5F-06EC-44AA-8872-4C48D7A6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24CA688-DF94-4B1D-A475-03B6D37C9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D9B0E24-CD94-4A64-887D-7D622F3F1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13AD24A-7A82-4493-A65C-76F138FE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3BA9-B258-4D2A-A28D-C4AA0E8FE0A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F9E3-58FC-42A7-9204-69C7A889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EE9EF2-B8B8-456A-8E0D-BF7CCF4B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099-A69B-494B-8577-BDED96088EE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338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9DBFF46-6C16-4C50-AC5A-AA475B71F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90CAB3-F6AF-4802-9A9B-681152681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053EE9-8131-4A81-8F89-D1F5D7175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93BA9-B258-4D2A-A28D-C4AA0E8FE0A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A4086F-6982-4425-A3C2-10B0E9D77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516256-BF78-4E6F-B537-291D6164EA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02099-A69B-494B-8577-BDED96088EE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286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0A4B1-B0D6-41FA-B6EF-39AC651A5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Schulball </a:t>
            </a:r>
            <a:r>
              <a:rPr lang="de-AT" dirty="0" err="1"/>
              <a:t>budget</a:t>
            </a:r>
            <a:r>
              <a:rPr lang="de-AT" dirty="0"/>
              <a:t> plan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EAECFD-ABBC-419B-A8F9-A52011EAE6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595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F528BE-1F34-4B33-96BE-BD1C11AC3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Säulen Diagramm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038B95E2-1CA8-4023-BF24-2888D9D87A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7125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7889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F8A711-57CA-4286-99BF-3A240DBBC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zahlen Diagramm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DE82765B-77C9-405C-B01F-1138CB3CC3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464423"/>
              </p:ext>
            </p:extLst>
          </p:nvPr>
        </p:nvGraphicFramePr>
        <p:xfrm>
          <a:off x="584200" y="1841501"/>
          <a:ext cx="9118600" cy="4559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9650">
                  <a:extLst>
                    <a:ext uri="{9D8B030D-6E8A-4147-A177-3AD203B41FA5}">
                      <a16:colId xmlns:a16="http://schemas.microsoft.com/office/drawing/2014/main" val="3245936807"/>
                    </a:ext>
                  </a:extLst>
                </a:gridCol>
                <a:gridCol w="2279650">
                  <a:extLst>
                    <a:ext uri="{9D8B030D-6E8A-4147-A177-3AD203B41FA5}">
                      <a16:colId xmlns:a16="http://schemas.microsoft.com/office/drawing/2014/main" val="2356047700"/>
                    </a:ext>
                  </a:extLst>
                </a:gridCol>
                <a:gridCol w="2279650">
                  <a:extLst>
                    <a:ext uri="{9D8B030D-6E8A-4147-A177-3AD203B41FA5}">
                      <a16:colId xmlns:a16="http://schemas.microsoft.com/office/drawing/2014/main" val="2553049350"/>
                    </a:ext>
                  </a:extLst>
                </a:gridCol>
                <a:gridCol w="2279650">
                  <a:extLst>
                    <a:ext uri="{9D8B030D-6E8A-4147-A177-3AD203B41FA5}">
                      <a16:colId xmlns:a16="http://schemas.microsoft.com/office/drawing/2014/main" val="3053889025"/>
                    </a:ext>
                  </a:extLst>
                </a:gridCol>
              </a:tblGrid>
              <a:tr h="126568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ausgaben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einnahmen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gewinn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netto gewinn (-50%)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3956785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90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140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9150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90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130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220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110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4733380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7662578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162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81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8702463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65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32,5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3834197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145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72,5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8987564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90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160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80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560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745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Breitbild</PresentationFormat>
  <Paragraphs>36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Schulball budget plan</vt:lpstr>
      <vt:lpstr>Säulen Diagramm</vt:lpstr>
      <vt:lpstr>zahlen Diagramm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Schulball budget plan</dc:title>
  <dc:creator>Zeno KLEMENT</dc:creator>
  <cp:lastModifiedBy>Zeno KLEMENT</cp:lastModifiedBy>
  <cp:revision>1</cp:revision>
  <dcterms:created xsi:type="dcterms:W3CDTF">2025-06-04T14:48:00Z</dcterms:created>
  <dcterms:modified xsi:type="dcterms:W3CDTF">2025-06-04T14:53:23Z</dcterms:modified>
</cp:coreProperties>
</file>