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langluk\Desktop\luk\Excel\Budgetplanung%20Schulbal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Essen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Tabelle1!$B$3:$E$3</c:f>
              <c:numCache>
                <c:formatCode>General</c:formatCode>
                <c:ptCount val="4"/>
                <c:pt idx="0">
                  <c:v>400</c:v>
                </c:pt>
                <c:pt idx="1">
                  <c:v>35</c:v>
                </c:pt>
                <c:pt idx="2">
                  <c:v>16</c:v>
                </c:pt>
                <c:pt idx="3">
                  <c:v>560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7B-4508-B4A2-AED0E3987EA3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Trinken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Tabelle1!$B$4:$E$4</c:f>
              <c:numCache>
                <c:formatCode>General</c:formatCode>
                <c:ptCount val="4"/>
                <c:pt idx="0">
                  <c:v>50</c:v>
                </c:pt>
                <c:pt idx="1">
                  <c:v>23</c:v>
                </c:pt>
                <c:pt idx="3">
                  <c:v>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7B-4508-B4A2-AED0E3987EA3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Summe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Tabelle1!$B$5:$E$5</c:f>
              <c:numCache>
                <c:formatCode>General</c:formatCode>
                <c:ptCount val="4"/>
                <c:pt idx="0">
                  <c:v>400</c:v>
                </c:pt>
                <c:pt idx="1">
                  <c:v>67</c:v>
                </c:pt>
                <c:pt idx="3">
                  <c:v>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7B-4508-B4A2-AED0E3987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1222728"/>
        <c:axId val="331227320"/>
      </c:barChart>
      <c:catAx>
        <c:axId val="33122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31227320"/>
        <c:crosses val="autoZero"/>
        <c:auto val="1"/>
        <c:lblAlgn val="ctr"/>
        <c:lblOffset val="100"/>
        <c:noMultiLvlLbl val="0"/>
      </c:catAx>
      <c:valAx>
        <c:axId val="331227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31222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7F1F6-1329-4328-BFBC-D525CAFD8B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BudgetPlanung</a:t>
            </a:r>
            <a:r>
              <a:rPr lang="de-AT" dirty="0"/>
              <a:t> Schulball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DEB8175-995D-4E68-BB46-BDD9718132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Lukas </a:t>
            </a:r>
            <a:r>
              <a:rPr lang="de-AT" dirty="0" err="1"/>
              <a:t>Langer-Weinlich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178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D92A40-5839-4B9C-AE05-DDD07CF0A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DBCD280F-8388-43E9-8527-23AD2E6891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519568"/>
              </p:ext>
            </p:extLst>
          </p:nvPr>
        </p:nvGraphicFramePr>
        <p:xfrm>
          <a:off x="1870032" y="2084832"/>
          <a:ext cx="8028264" cy="4177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4984">
                  <a:extLst>
                    <a:ext uri="{9D8B030D-6E8A-4147-A177-3AD203B41FA5}">
                      <a16:colId xmlns:a16="http://schemas.microsoft.com/office/drawing/2014/main" val="1746415705"/>
                    </a:ext>
                  </a:extLst>
                </a:gridCol>
                <a:gridCol w="1362731">
                  <a:extLst>
                    <a:ext uri="{9D8B030D-6E8A-4147-A177-3AD203B41FA5}">
                      <a16:colId xmlns:a16="http://schemas.microsoft.com/office/drawing/2014/main" val="2081829869"/>
                    </a:ext>
                  </a:extLst>
                </a:gridCol>
                <a:gridCol w="1658977">
                  <a:extLst>
                    <a:ext uri="{9D8B030D-6E8A-4147-A177-3AD203B41FA5}">
                      <a16:colId xmlns:a16="http://schemas.microsoft.com/office/drawing/2014/main" val="112900028"/>
                    </a:ext>
                  </a:extLst>
                </a:gridCol>
                <a:gridCol w="1644165">
                  <a:extLst>
                    <a:ext uri="{9D8B030D-6E8A-4147-A177-3AD203B41FA5}">
                      <a16:colId xmlns:a16="http://schemas.microsoft.com/office/drawing/2014/main" val="2349175231"/>
                    </a:ext>
                  </a:extLst>
                </a:gridCol>
                <a:gridCol w="2177407">
                  <a:extLst>
                    <a:ext uri="{9D8B030D-6E8A-4147-A177-3AD203B41FA5}">
                      <a16:colId xmlns:a16="http://schemas.microsoft.com/office/drawing/2014/main" val="428782774"/>
                    </a:ext>
                  </a:extLst>
                </a:gridCol>
              </a:tblGrid>
              <a:tr h="151917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>
                          <a:effectLst/>
                        </a:rPr>
                        <a:t>Budgetplanung Schulball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870061"/>
                  </a:ext>
                </a:extLst>
              </a:tr>
              <a:tr h="664637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Art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Budget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Ausgaben/Teiln.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200" u="none" strike="noStrike">
                          <a:effectLst/>
                        </a:rPr>
                        <a:t>Anz. Teiln.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200" u="none" strike="noStrike">
                          <a:effectLst/>
                        </a:rPr>
                        <a:t>Ausgaben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9753488"/>
                  </a:ext>
                </a:extLst>
              </a:tr>
              <a:tr h="664637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Essen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560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905183"/>
                  </a:ext>
                </a:extLst>
              </a:tr>
              <a:tr h="664637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Trinken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368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19834903"/>
                  </a:ext>
                </a:extLst>
              </a:tr>
              <a:tr h="664637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Summe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67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 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928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85042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34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4D9971-3F78-4D72-979B-D1234625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BF969AE2-68F3-48A9-AA1C-57A889AA19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3938" y="2286000"/>
          <a:ext cx="97202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6343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35</Words>
  <Application>Microsoft Office PowerPoint</Application>
  <PresentationFormat>Breitbild</PresentationFormat>
  <Paragraphs>26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Calibri</vt:lpstr>
      <vt:lpstr>Tw Cen MT</vt:lpstr>
      <vt:lpstr>Tw Cen MT Condensed</vt:lpstr>
      <vt:lpstr>Wingdings 3</vt:lpstr>
      <vt:lpstr>Integral</vt:lpstr>
      <vt:lpstr>BudgetPlanung Schulball</vt:lpstr>
      <vt:lpstr>Tabelle</vt:lpstr>
      <vt:lpstr>Diagramm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BudgetPlanung Schulball</dc:title>
  <dc:creator>Lukas LANGER-WEINLICH</dc:creator>
  <cp:lastModifiedBy>Lukas LANGER-WEINLICH</cp:lastModifiedBy>
  <cp:revision>1</cp:revision>
  <dcterms:created xsi:type="dcterms:W3CDTF">2025-06-04T14:10:30Z</dcterms:created>
  <dcterms:modified xsi:type="dcterms:W3CDTF">2025-06-04T14:13:56Z</dcterms:modified>
</cp:coreProperties>
</file>