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k Alex MARICHICI" initials="NAM" lastIdx="2" clrIdx="0">
    <p:extLst>
      <p:ext uri="{19B8F6BF-5375-455C-9EA6-DF929625EA0E}">
        <p15:presenceInfo xmlns:p15="http://schemas.microsoft.com/office/powerpoint/2012/main" userId="S-1-5-21-2288841036-4121982110-2068183069-137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0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0B0DD5-4D10-4CA1-900F-E332F0A2E67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de-AT"/>
        </a:p>
      </dgm:t>
    </dgm:pt>
    <dgm:pt modelId="{064479D0-ADAC-4D83-8AB0-37095B398E81}">
      <dgm:prSet/>
      <dgm:spPr/>
      <dgm:t>
        <a:bodyPr/>
        <a:lstStyle/>
        <a:p>
          <a:r>
            <a:rPr lang="de-AT" b="0" baseline="0"/>
            <a:t>Nick Marichici</a:t>
          </a:r>
          <a:endParaRPr lang="de-AT"/>
        </a:p>
      </dgm:t>
    </dgm:pt>
    <dgm:pt modelId="{43E25687-2E46-4BA8-84FF-9A9868912D3B}" type="parTrans" cxnId="{9B84658D-40C2-41F3-A347-22E9848B8052}">
      <dgm:prSet/>
      <dgm:spPr/>
      <dgm:t>
        <a:bodyPr/>
        <a:lstStyle/>
        <a:p>
          <a:endParaRPr lang="de-AT"/>
        </a:p>
      </dgm:t>
    </dgm:pt>
    <dgm:pt modelId="{4E97770C-B185-4DE1-8AAF-3A85BCE2F1C1}" type="sibTrans" cxnId="{9B84658D-40C2-41F3-A347-22E9848B8052}">
      <dgm:prSet/>
      <dgm:spPr/>
      <dgm:t>
        <a:bodyPr/>
        <a:lstStyle/>
        <a:p>
          <a:endParaRPr lang="de-AT"/>
        </a:p>
      </dgm:t>
    </dgm:pt>
    <dgm:pt modelId="{44C81B7E-5516-421C-858E-CE8FF39D67E1}" type="pres">
      <dgm:prSet presAssocID="{E20B0DD5-4D10-4CA1-900F-E332F0A2E678}" presName="Name0" presStyleCnt="0">
        <dgm:presLayoutVars>
          <dgm:dir/>
          <dgm:resizeHandles val="exact"/>
        </dgm:presLayoutVars>
      </dgm:prSet>
      <dgm:spPr/>
    </dgm:pt>
    <dgm:pt modelId="{E064AE32-2081-40D7-BE68-6AC06ECF1E22}" type="pres">
      <dgm:prSet presAssocID="{064479D0-ADAC-4D83-8AB0-37095B398E81}" presName="node" presStyleLbl="node1" presStyleIdx="0" presStyleCnt="1">
        <dgm:presLayoutVars>
          <dgm:bulletEnabled val="1"/>
        </dgm:presLayoutVars>
      </dgm:prSet>
      <dgm:spPr/>
    </dgm:pt>
  </dgm:ptLst>
  <dgm:cxnLst>
    <dgm:cxn modelId="{DEF18F79-EAF7-4E7F-A0D6-10D2949A0931}" type="presOf" srcId="{064479D0-ADAC-4D83-8AB0-37095B398E81}" destId="{E064AE32-2081-40D7-BE68-6AC06ECF1E22}" srcOrd="0" destOrd="0" presId="urn:microsoft.com/office/officeart/2005/8/layout/process1"/>
    <dgm:cxn modelId="{B7191A5A-7636-45A4-A5D7-C995B62837F9}" type="presOf" srcId="{E20B0DD5-4D10-4CA1-900F-E332F0A2E678}" destId="{44C81B7E-5516-421C-858E-CE8FF39D67E1}" srcOrd="0" destOrd="0" presId="urn:microsoft.com/office/officeart/2005/8/layout/process1"/>
    <dgm:cxn modelId="{9B84658D-40C2-41F3-A347-22E9848B8052}" srcId="{E20B0DD5-4D10-4CA1-900F-E332F0A2E678}" destId="{064479D0-ADAC-4D83-8AB0-37095B398E81}" srcOrd="0" destOrd="0" parTransId="{43E25687-2E46-4BA8-84FF-9A9868912D3B}" sibTransId="{4E97770C-B185-4DE1-8AAF-3A85BCE2F1C1}"/>
    <dgm:cxn modelId="{83BD83C7-58F8-47D5-B75C-E680E9927CFC}" type="presParOf" srcId="{44C81B7E-5516-421C-858E-CE8FF39D67E1}" destId="{E064AE32-2081-40D7-BE68-6AC06ECF1E22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9D9AA6-E57A-429A-8F75-9E8D9EDAD0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de-AT"/>
        </a:p>
      </dgm:t>
    </dgm:pt>
    <dgm:pt modelId="{858A9FF1-6A28-4C8A-A41D-74F68D51E46F}">
      <dgm:prSet/>
      <dgm:spPr/>
      <dgm:t>
        <a:bodyPr/>
        <a:lstStyle/>
        <a:p>
          <a:r>
            <a:rPr lang="de-AT" b="0" i="0"/>
            <a:t>Inhalt</a:t>
          </a:r>
          <a:endParaRPr lang="de-AT"/>
        </a:p>
      </dgm:t>
    </dgm:pt>
    <dgm:pt modelId="{FE8AB3F0-0897-48DD-8556-A902AC748602}" type="parTrans" cxnId="{4BB74E6F-8B24-4E79-B718-38C300593F9D}">
      <dgm:prSet/>
      <dgm:spPr/>
      <dgm:t>
        <a:bodyPr/>
        <a:lstStyle/>
        <a:p>
          <a:endParaRPr lang="de-AT"/>
        </a:p>
      </dgm:t>
    </dgm:pt>
    <dgm:pt modelId="{2683B240-4955-4CE3-85E9-4A12CEA7058F}" type="sibTrans" cxnId="{4BB74E6F-8B24-4E79-B718-38C300593F9D}">
      <dgm:prSet/>
      <dgm:spPr/>
      <dgm:t>
        <a:bodyPr/>
        <a:lstStyle/>
        <a:p>
          <a:endParaRPr lang="de-AT"/>
        </a:p>
      </dgm:t>
    </dgm:pt>
    <dgm:pt modelId="{098D5B62-0800-45AE-84AA-1CB56C8CF888}" type="pres">
      <dgm:prSet presAssocID="{C59D9AA6-E57A-429A-8F75-9E8D9EDAD0A0}" presName="linear" presStyleCnt="0">
        <dgm:presLayoutVars>
          <dgm:animLvl val="lvl"/>
          <dgm:resizeHandles val="exact"/>
        </dgm:presLayoutVars>
      </dgm:prSet>
      <dgm:spPr/>
    </dgm:pt>
    <dgm:pt modelId="{711BA7D8-184A-4E4B-B0C7-010AAC140BB5}" type="pres">
      <dgm:prSet presAssocID="{858A9FF1-6A28-4C8A-A41D-74F68D51E46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BB74E6F-8B24-4E79-B718-38C300593F9D}" srcId="{C59D9AA6-E57A-429A-8F75-9E8D9EDAD0A0}" destId="{858A9FF1-6A28-4C8A-A41D-74F68D51E46F}" srcOrd="0" destOrd="0" parTransId="{FE8AB3F0-0897-48DD-8556-A902AC748602}" sibTransId="{2683B240-4955-4CE3-85E9-4A12CEA7058F}"/>
    <dgm:cxn modelId="{83D39579-5C4E-4CCE-A85C-7A8DEECA7075}" type="presOf" srcId="{858A9FF1-6A28-4C8A-A41D-74F68D51E46F}" destId="{711BA7D8-184A-4E4B-B0C7-010AAC140BB5}" srcOrd="0" destOrd="0" presId="urn:microsoft.com/office/officeart/2005/8/layout/vList2"/>
    <dgm:cxn modelId="{FE5E48BB-3DF1-4134-899D-C78F090B093D}" type="presOf" srcId="{C59D9AA6-E57A-429A-8F75-9E8D9EDAD0A0}" destId="{098D5B62-0800-45AE-84AA-1CB56C8CF888}" srcOrd="0" destOrd="0" presId="urn:microsoft.com/office/officeart/2005/8/layout/vList2"/>
    <dgm:cxn modelId="{CEAEB60E-CC91-4390-A473-353A9FA5C3F7}" type="presParOf" srcId="{098D5B62-0800-45AE-84AA-1CB56C8CF888}" destId="{711BA7D8-184A-4E4B-B0C7-010AAC140BB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DD6B7D-9B3C-4779-ABDB-043C3C9368D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0566BEAB-0B40-4330-B586-7F9D07217445}">
      <dgm:prSet custT="1"/>
      <dgm:spPr/>
      <dgm:t>
        <a:bodyPr/>
        <a:lstStyle/>
        <a:p>
          <a:r>
            <a:rPr lang="de-AT" sz="1400" dirty="0"/>
            <a:t>1</a:t>
          </a:r>
          <a:r>
            <a:rPr lang="de-AT" sz="2800" dirty="0"/>
            <a:t>. Serienbrief mit Word</a:t>
          </a:r>
          <a:endParaRPr lang="de-AT" sz="1400" dirty="0"/>
        </a:p>
      </dgm:t>
    </dgm:pt>
    <dgm:pt modelId="{B4BEB960-816C-49A5-8DB4-4FB736CD51B0}" type="parTrans" cxnId="{707AFA3B-A985-4248-A0DA-D454F3B84733}">
      <dgm:prSet/>
      <dgm:spPr/>
      <dgm:t>
        <a:bodyPr/>
        <a:lstStyle/>
        <a:p>
          <a:endParaRPr lang="de-AT"/>
        </a:p>
      </dgm:t>
    </dgm:pt>
    <dgm:pt modelId="{388B0571-67C7-4F6A-9FFE-14585FBDC259}" type="sibTrans" cxnId="{707AFA3B-A985-4248-A0DA-D454F3B84733}">
      <dgm:prSet/>
      <dgm:spPr/>
      <dgm:t>
        <a:bodyPr/>
        <a:lstStyle/>
        <a:p>
          <a:endParaRPr lang="de-AT"/>
        </a:p>
      </dgm:t>
    </dgm:pt>
    <dgm:pt modelId="{AAF581BA-B626-47B7-B95A-CA617B42C96A}">
      <dgm:prSet custT="1"/>
      <dgm:spPr/>
      <dgm:t>
        <a:bodyPr/>
        <a:lstStyle/>
        <a:p>
          <a:r>
            <a:rPr lang="de-AT" sz="2000" dirty="0"/>
            <a:t>2.Access Datenbanken</a:t>
          </a:r>
        </a:p>
      </dgm:t>
    </dgm:pt>
    <dgm:pt modelId="{53F8FD84-F55E-4E2E-B9D3-60B49DDEA9E4}" type="parTrans" cxnId="{73278A83-01C3-4986-8A34-50B3AFB4E435}">
      <dgm:prSet/>
      <dgm:spPr/>
      <dgm:t>
        <a:bodyPr/>
        <a:lstStyle/>
        <a:p>
          <a:endParaRPr lang="de-AT"/>
        </a:p>
      </dgm:t>
    </dgm:pt>
    <dgm:pt modelId="{3A6C7FB1-BFC0-43A4-94F8-5F36E006B387}" type="sibTrans" cxnId="{73278A83-01C3-4986-8A34-50B3AFB4E435}">
      <dgm:prSet/>
      <dgm:spPr/>
      <dgm:t>
        <a:bodyPr/>
        <a:lstStyle/>
        <a:p>
          <a:endParaRPr lang="de-AT"/>
        </a:p>
      </dgm:t>
    </dgm:pt>
    <dgm:pt modelId="{596C2467-8270-4826-917F-D73A862A483C}">
      <dgm:prSet custT="1"/>
      <dgm:spPr/>
      <dgm:t>
        <a:bodyPr/>
        <a:lstStyle/>
        <a:p>
          <a:r>
            <a:rPr lang="de-AT" sz="2000" dirty="0"/>
            <a:t>3.Excel (Tabellen + Diagramme + rechnen)</a:t>
          </a:r>
        </a:p>
      </dgm:t>
    </dgm:pt>
    <dgm:pt modelId="{C258A9B8-A72F-46AD-84A2-17763551FB5F}" type="parTrans" cxnId="{44FED360-B01A-4A5A-A251-C5B9E3CE43FD}">
      <dgm:prSet/>
      <dgm:spPr/>
      <dgm:t>
        <a:bodyPr/>
        <a:lstStyle/>
        <a:p>
          <a:endParaRPr lang="de-AT"/>
        </a:p>
      </dgm:t>
    </dgm:pt>
    <dgm:pt modelId="{0E7A3CC0-0716-4B80-8E7C-28639BEC20D3}" type="sibTrans" cxnId="{44FED360-B01A-4A5A-A251-C5B9E3CE43FD}">
      <dgm:prSet/>
      <dgm:spPr/>
      <dgm:t>
        <a:bodyPr/>
        <a:lstStyle/>
        <a:p>
          <a:endParaRPr lang="de-AT"/>
        </a:p>
      </dgm:t>
    </dgm:pt>
    <dgm:pt modelId="{D95381FA-D252-4E2B-9CB7-2DE770BFB336}">
      <dgm:prSet custT="1"/>
      <dgm:spPr/>
      <dgm:t>
        <a:bodyPr/>
        <a:lstStyle/>
        <a:p>
          <a:r>
            <a:rPr lang="de-AT" sz="2400" dirty="0"/>
            <a:t>4.HTML &amp; CSS</a:t>
          </a:r>
        </a:p>
      </dgm:t>
    </dgm:pt>
    <dgm:pt modelId="{95580E3E-3B4A-4B60-81CA-A85757468F14}" type="parTrans" cxnId="{6C9736D8-35F8-4494-A13B-1186BC7CA7F0}">
      <dgm:prSet/>
      <dgm:spPr/>
      <dgm:t>
        <a:bodyPr/>
        <a:lstStyle/>
        <a:p>
          <a:endParaRPr lang="de-AT"/>
        </a:p>
      </dgm:t>
    </dgm:pt>
    <dgm:pt modelId="{9515F314-C609-4900-885F-4877D2399E29}" type="sibTrans" cxnId="{6C9736D8-35F8-4494-A13B-1186BC7CA7F0}">
      <dgm:prSet/>
      <dgm:spPr/>
      <dgm:t>
        <a:bodyPr/>
        <a:lstStyle/>
        <a:p>
          <a:endParaRPr lang="de-AT"/>
        </a:p>
      </dgm:t>
    </dgm:pt>
    <dgm:pt modelId="{DF1B7577-FB40-4A92-B6F9-8ACBEA7F7631}">
      <dgm:prSet custT="1"/>
      <dgm:spPr/>
      <dgm:t>
        <a:bodyPr/>
        <a:lstStyle/>
        <a:p>
          <a:r>
            <a:rPr lang="de-AT" sz="2400" dirty="0"/>
            <a:t>5.Wordpress</a:t>
          </a:r>
        </a:p>
      </dgm:t>
    </dgm:pt>
    <dgm:pt modelId="{23B1A4AA-57FC-4508-9701-008C1C9E38C2}" type="parTrans" cxnId="{E31799BE-5E70-4A5E-A68C-3D178C939956}">
      <dgm:prSet/>
      <dgm:spPr/>
      <dgm:t>
        <a:bodyPr/>
        <a:lstStyle/>
        <a:p>
          <a:endParaRPr lang="de-AT"/>
        </a:p>
      </dgm:t>
    </dgm:pt>
    <dgm:pt modelId="{A7B1B02B-2B71-4774-A687-A7476A340094}" type="sibTrans" cxnId="{E31799BE-5E70-4A5E-A68C-3D178C939956}">
      <dgm:prSet/>
      <dgm:spPr/>
      <dgm:t>
        <a:bodyPr/>
        <a:lstStyle/>
        <a:p>
          <a:endParaRPr lang="de-AT"/>
        </a:p>
      </dgm:t>
    </dgm:pt>
    <dgm:pt modelId="{C1CC2783-E8EC-4C42-9770-C0ED0AFF3248}">
      <dgm:prSet custT="1"/>
      <dgm:spPr/>
      <dgm:t>
        <a:bodyPr/>
        <a:lstStyle/>
        <a:p>
          <a:r>
            <a:rPr lang="de-AT" sz="2400" dirty="0"/>
            <a:t>6.Photoshop</a:t>
          </a:r>
        </a:p>
      </dgm:t>
    </dgm:pt>
    <dgm:pt modelId="{80512A61-0A17-4DC1-91D1-D607843DA6DD}" type="parTrans" cxnId="{8828164B-2BDC-4305-9F96-0E12869F8693}">
      <dgm:prSet/>
      <dgm:spPr/>
      <dgm:t>
        <a:bodyPr/>
        <a:lstStyle/>
        <a:p>
          <a:endParaRPr lang="de-AT"/>
        </a:p>
      </dgm:t>
    </dgm:pt>
    <dgm:pt modelId="{217AA4DA-1337-4418-A1CD-3B4D3373C1B3}" type="sibTrans" cxnId="{8828164B-2BDC-4305-9F96-0E12869F8693}">
      <dgm:prSet/>
      <dgm:spPr/>
      <dgm:t>
        <a:bodyPr/>
        <a:lstStyle/>
        <a:p>
          <a:endParaRPr lang="de-AT"/>
        </a:p>
      </dgm:t>
    </dgm:pt>
    <dgm:pt modelId="{AF003A8E-1F43-46E4-B2A6-070F7A0F90DA}">
      <dgm:prSet custT="1"/>
      <dgm:spPr/>
      <dgm:t>
        <a:bodyPr/>
        <a:lstStyle/>
        <a:p>
          <a:r>
            <a:rPr lang="de-AT" sz="2000" dirty="0"/>
            <a:t>7.Notenwunsch</a:t>
          </a:r>
        </a:p>
      </dgm:t>
    </dgm:pt>
    <dgm:pt modelId="{FF897F02-7FAA-4F60-BAF4-7E7D8598FFF4}" type="parTrans" cxnId="{1F2E1E5D-2494-42E7-8112-019218639ABD}">
      <dgm:prSet/>
      <dgm:spPr/>
      <dgm:t>
        <a:bodyPr/>
        <a:lstStyle/>
        <a:p>
          <a:endParaRPr lang="de-AT"/>
        </a:p>
      </dgm:t>
    </dgm:pt>
    <dgm:pt modelId="{884A15A6-3755-4EEE-87D5-AF1C3B237610}" type="sibTrans" cxnId="{1F2E1E5D-2494-42E7-8112-019218639ABD}">
      <dgm:prSet/>
      <dgm:spPr/>
      <dgm:t>
        <a:bodyPr/>
        <a:lstStyle/>
        <a:p>
          <a:endParaRPr lang="de-AT"/>
        </a:p>
      </dgm:t>
    </dgm:pt>
    <dgm:pt modelId="{C85F7A16-05CD-4B7C-96CE-832C73699A14}" type="pres">
      <dgm:prSet presAssocID="{A8DD6B7D-9B3C-4779-ABDB-043C3C9368D0}" presName="CompostProcess" presStyleCnt="0">
        <dgm:presLayoutVars>
          <dgm:dir/>
          <dgm:resizeHandles val="exact"/>
        </dgm:presLayoutVars>
      </dgm:prSet>
      <dgm:spPr/>
    </dgm:pt>
    <dgm:pt modelId="{F117BEF4-5BC9-4B96-A2D9-58FE1B7A496F}" type="pres">
      <dgm:prSet presAssocID="{A8DD6B7D-9B3C-4779-ABDB-043C3C9368D0}" presName="arrow" presStyleLbl="bgShp" presStyleIdx="0" presStyleCnt="1"/>
      <dgm:spPr/>
    </dgm:pt>
    <dgm:pt modelId="{969CFCDD-FD81-48E9-AC70-24AA9B214085}" type="pres">
      <dgm:prSet presAssocID="{A8DD6B7D-9B3C-4779-ABDB-043C3C9368D0}" presName="linearProcess" presStyleCnt="0"/>
      <dgm:spPr/>
    </dgm:pt>
    <dgm:pt modelId="{1877B70D-5549-497E-8335-E7BE5F61DD90}" type="pres">
      <dgm:prSet presAssocID="{0566BEAB-0B40-4330-B586-7F9D07217445}" presName="textNode" presStyleLbl="node1" presStyleIdx="0" presStyleCnt="7">
        <dgm:presLayoutVars>
          <dgm:bulletEnabled val="1"/>
        </dgm:presLayoutVars>
      </dgm:prSet>
      <dgm:spPr/>
    </dgm:pt>
    <dgm:pt modelId="{66C807FD-3255-44BE-93F7-BE145E5DC282}" type="pres">
      <dgm:prSet presAssocID="{388B0571-67C7-4F6A-9FFE-14585FBDC259}" presName="sibTrans" presStyleCnt="0"/>
      <dgm:spPr/>
    </dgm:pt>
    <dgm:pt modelId="{061E3C02-1CEB-4EC1-B5AB-580960FF1E28}" type="pres">
      <dgm:prSet presAssocID="{AAF581BA-B626-47B7-B95A-CA617B42C96A}" presName="textNode" presStyleLbl="node1" presStyleIdx="1" presStyleCnt="7">
        <dgm:presLayoutVars>
          <dgm:bulletEnabled val="1"/>
        </dgm:presLayoutVars>
      </dgm:prSet>
      <dgm:spPr/>
    </dgm:pt>
    <dgm:pt modelId="{416D0293-AE91-4B2C-B554-D8E4E2F16070}" type="pres">
      <dgm:prSet presAssocID="{3A6C7FB1-BFC0-43A4-94F8-5F36E006B387}" presName="sibTrans" presStyleCnt="0"/>
      <dgm:spPr/>
    </dgm:pt>
    <dgm:pt modelId="{E75BBDEF-6BB6-4119-90BD-64F28D705CCB}" type="pres">
      <dgm:prSet presAssocID="{596C2467-8270-4826-917F-D73A862A483C}" presName="textNode" presStyleLbl="node1" presStyleIdx="2" presStyleCnt="7">
        <dgm:presLayoutVars>
          <dgm:bulletEnabled val="1"/>
        </dgm:presLayoutVars>
      </dgm:prSet>
      <dgm:spPr/>
    </dgm:pt>
    <dgm:pt modelId="{E965A580-8BD4-4F60-AC38-5AE6C722ED9A}" type="pres">
      <dgm:prSet presAssocID="{0E7A3CC0-0716-4B80-8E7C-28639BEC20D3}" presName="sibTrans" presStyleCnt="0"/>
      <dgm:spPr/>
    </dgm:pt>
    <dgm:pt modelId="{A99D5531-D3DE-41EF-9E2A-50EB190ECEAC}" type="pres">
      <dgm:prSet presAssocID="{D95381FA-D252-4E2B-9CB7-2DE770BFB336}" presName="textNode" presStyleLbl="node1" presStyleIdx="3" presStyleCnt="7">
        <dgm:presLayoutVars>
          <dgm:bulletEnabled val="1"/>
        </dgm:presLayoutVars>
      </dgm:prSet>
      <dgm:spPr/>
    </dgm:pt>
    <dgm:pt modelId="{CA32C795-EF5B-42DE-82AD-6F10FA503B1A}" type="pres">
      <dgm:prSet presAssocID="{9515F314-C609-4900-885F-4877D2399E29}" presName="sibTrans" presStyleCnt="0"/>
      <dgm:spPr/>
    </dgm:pt>
    <dgm:pt modelId="{1A6096A5-6EBC-44DC-A177-9870D07D4C32}" type="pres">
      <dgm:prSet presAssocID="{DF1B7577-FB40-4A92-B6F9-8ACBEA7F7631}" presName="textNode" presStyleLbl="node1" presStyleIdx="4" presStyleCnt="7">
        <dgm:presLayoutVars>
          <dgm:bulletEnabled val="1"/>
        </dgm:presLayoutVars>
      </dgm:prSet>
      <dgm:spPr/>
    </dgm:pt>
    <dgm:pt modelId="{0C8C1163-75B1-4650-B784-8FDDEC2DC26E}" type="pres">
      <dgm:prSet presAssocID="{A7B1B02B-2B71-4774-A687-A7476A340094}" presName="sibTrans" presStyleCnt="0"/>
      <dgm:spPr/>
    </dgm:pt>
    <dgm:pt modelId="{95B8306A-F594-40B6-A607-3FA2A7003192}" type="pres">
      <dgm:prSet presAssocID="{C1CC2783-E8EC-4C42-9770-C0ED0AFF3248}" presName="textNode" presStyleLbl="node1" presStyleIdx="5" presStyleCnt="7" custLinFactNeighborX="11">
        <dgm:presLayoutVars>
          <dgm:bulletEnabled val="1"/>
        </dgm:presLayoutVars>
      </dgm:prSet>
      <dgm:spPr/>
    </dgm:pt>
    <dgm:pt modelId="{46BCDC31-1C7E-4878-B340-C14C1F0F7427}" type="pres">
      <dgm:prSet presAssocID="{217AA4DA-1337-4418-A1CD-3B4D3373C1B3}" presName="sibTrans" presStyleCnt="0"/>
      <dgm:spPr/>
    </dgm:pt>
    <dgm:pt modelId="{F2724465-F7EE-42C1-A0E3-3BA371679A9B}" type="pres">
      <dgm:prSet presAssocID="{AF003A8E-1F43-46E4-B2A6-070F7A0F90DA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9828FC30-2E4C-4ED2-9217-457DCAB81A8E}" type="presOf" srcId="{C1CC2783-E8EC-4C42-9770-C0ED0AFF3248}" destId="{95B8306A-F594-40B6-A607-3FA2A7003192}" srcOrd="0" destOrd="0" presId="urn:microsoft.com/office/officeart/2005/8/layout/hProcess9"/>
    <dgm:cxn modelId="{707AFA3B-A985-4248-A0DA-D454F3B84733}" srcId="{A8DD6B7D-9B3C-4779-ABDB-043C3C9368D0}" destId="{0566BEAB-0B40-4330-B586-7F9D07217445}" srcOrd="0" destOrd="0" parTransId="{B4BEB960-816C-49A5-8DB4-4FB736CD51B0}" sibTransId="{388B0571-67C7-4F6A-9FFE-14585FBDC259}"/>
    <dgm:cxn modelId="{BDFDF03E-F2E6-4C18-A68B-B1780D19832A}" type="presOf" srcId="{A8DD6B7D-9B3C-4779-ABDB-043C3C9368D0}" destId="{C85F7A16-05CD-4B7C-96CE-832C73699A14}" srcOrd="0" destOrd="0" presId="urn:microsoft.com/office/officeart/2005/8/layout/hProcess9"/>
    <dgm:cxn modelId="{1F2E1E5D-2494-42E7-8112-019218639ABD}" srcId="{A8DD6B7D-9B3C-4779-ABDB-043C3C9368D0}" destId="{AF003A8E-1F43-46E4-B2A6-070F7A0F90DA}" srcOrd="6" destOrd="0" parTransId="{FF897F02-7FAA-4F60-BAF4-7E7D8598FFF4}" sibTransId="{884A15A6-3755-4EEE-87D5-AF1C3B237610}"/>
    <dgm:cxn modelId="{44FED360-B01A-4A5A-A251-C5B9E3CE43FD}" srcId="{A8DD6B7D-9B3C-4779-ABDB-043C3C9368D0}" destId="{596C2467-8270-4826-917F-D73A862A483C}" srcOrd="2" destOrd="0" parTransId="{C258A9B8-A72F-46AD-84A2-17763551FB5F}" sibTransId="{0E7A3CC0-0716-4B80-8E7C-28639BEC20D3}"/>
    <dgm:cxn modelId="{9AD9D761-A7AE-4C9B-8F69-44603A030BCD}" type="presOf" srcId="{DF1B7577-FB40-4A92-B6F9-8ACBEA7F7631}" destId="{1A6096A5-6EBC-44DC-A177-9870D07D4C32}" srcOrd="0" destOrd="0" presId="urn:microsoft.com/office/officeart/2005/8/layout/hProcess9"/>
    <dgm:cxn modelId="{9CCF074A-CDE6-4C0E-88C9-09C571090469}" type="presOf" srcId="{596C2467-8270-4826-917F-D73A862A483C}" destId="{E75BBDEF-6BB6-4119-90BD-64F28D705CCB}" srcOrd="0" destOrd="0" presId="urn:microsoft.com/office/officeart/2005/8/layout/hProcess9"/>
    <dgm:cxn modelId="{8828164B-2BDC-4305-9F96-0E12869F8693}" srcId="{A8DD6B7D-9B3C-4779-ABDB-043C3C9368D0}" destId="{C1CC2783-E8EC-4C42-9770-C0ED0AFF3248}" srcOrd="5" destOrd="0" parTransId="{80512A61-0A17-4DC1-91D1-D607843DA6DD}" sibTransId="{217AA4DA-1337-4418-A1CD-3B4D3373C1B3}"/>
    <dgm:cxn modelId="{A66DE750-592E-4E7B-8D3C-867C6D3D1CA3}" type="presOf" srcId="{AAF581BA-B626-47B7-B95A-CA617B42C96A}" destId="{061E3C02-1CEB-4EC1-B5AB-580960FF1E28}" srcOrd="0" destOrd="0" presId="urn:microsoft.com/office/officeart/2005/8/layout/hProcess9"/>
    <dgm:cxn modelId="{49C04173-8F6B-455C-8A9B-6C9222998C0D}" type="presOf" srcId="{D95381FA-D252-4E2B-9CB7-2DE770BFB336}" destId="{A99D5531-D3DE-41EF-9E2A-50EB190ECEAC}" srcOrd="0" destOrd="0" presId="urn:microsoft.com/office/officeart/2005/8/layout/hProcess9"/>
    <dgm:cxn modelId="{969F8C7C-0912-420B-8011-FE690673221F}" type="presOf" srcId="{AF003A8E-1F43-46E4-B2A6-070F7A0F90DA}" destId="{F2724465-F7EE-42C1-A0E3-3BA371679A9B}" srcOrd="0" destOrd="0" presId="urn:microsoft.com/office/officeart/2005/8/layout/hProcess9"/>
    <dgm:cxn modelId="{73278A83-01C3-4986-8A34-50B3AFB4E435}" srcId="{A8DD6B7D-9B3C-4779-ABDB-043C3C9368D0}" destId="{AAF581BA-B626-47B7-B95A-CA617B42C96A}" srcOrd="1" destOrd="0" parTransId="{53F8FD84-F55E-4E2E-B9D3-60B49DDEA9E4}" sibTransId="{3A6C7FB1-BFC0-43A4-94F8-5F36E006B387}"/>
    <dgm:cxn modelId="{E31799BE-5E70-4A5E-A68C-3D178C939956}" srcId="{A8DD6B7D-9B3C-4779-ABDB-043C3C9368D0}" destId="{DF1B7577-FB40-4A92-B6F9-8ACBEA7F7631}" srcOrd="4" destOrd="0" parTransId="{23B1A4AA-57FC-4508-9701-008C1C9E38C2}" sibTransId="{A7B1B02B-2B71-4774-A687-A7476A340094}"/>
    <dgm:cxn modelId="{6C9736D8-35F8-4494-A13B-1186BC7CA7F0}" srcId="{A8DD6B7D-9B3C-4779-ABDB-043C3C9368D0}" destId="{D95381FA-D252-4E2B-9CB7-2DE770BFB336}" srcOrd="3" destOrd="0" parTransId="{95580E3E-3B4A-4B60-81CA-A85757468F14}" sibTransId="{9515F314-C609-4900-885F-4877D2399E29}"/>
    <dgm:cxn modelId="{777651EF-141D-4C1F-8F5C-A09EDD668C6D}" type="presOf" srcId="{0566BEAB-0B40-4330-B586-7F9D07217445}" destId="{1877B70D-5549-497E-8335-E7BE5F61DD90}" srcOrd="0" destOrd="0" presId="urn:microsoft.com/office/officeart/2005/8/layout/hProcess9"/>
    <dgm:cxn modelId="{7CD9E31C-13A2-49FE-A38A-E3E607FEE600}" type="presParOf" srcId="{C85F7A16-05CD-4B7C-96CE-832C73699A14}" destId="{F117BEF4-5BC9-4B96-A2D9-58FE1B7A496F}" srcOrd="0" destOrd="0" presId="urn:microsoft.com/office/officeart/2005/8/layout/hProcess9"/>
    <dgm:cxn modelId="{77980F7E-AB7D-4B99-85A9-693967BCC17D}" type="presParOf" srcId="{C85F7A16-05CD-4B7C-96CE-832C73699A14}" destId="{969CFCDD-FD81-48E9-AC70-24AA9B214085}" srcOrd="1" destOrd="0" presId="urn:microsoft.com/office/officeart/2005/8/layout/hProcess9"/>
    <dgm:cxn modelId="{C88DCF0E-7F3F-433F-94E4-602B3D148784}" type="presParOf" srcId="{969CFCDD-FD81-48E9-AC70-24AA9B214085}" destId="{1877B70D-5549-497E-8335-E7BE5F61DD90}" srcOrd="0" destOrd="0" presId="urn:microsoft.com/office/officeart/2005/8/layout/hProcess9"/>
    <dgm:cxn modelId="{D598DCB6-5AF7-424F-8BB4-AD12CB049ACC}" type="presParOf" srcId="{969CFCDD-FD81-48E9-AC70-24AA9B214085}" destId="{66C807FD-3255-44BE-93F7-BE145E5DC282}" srcOrd="1" destOrd="0" presId="urn:microsoft.com/office/officeart/2005/8/layout/hProcess9"/>
    <dgm:cxn modelId="{442A5041-FCFA-4309-B4F3-7D241D5621F6}" type="presParOf" srcId="{969CFCDD-FD81-48E9-AC70-24AA9B214085}" destId="{061E3C02-1CEB-4EC1-B5AB-580960FF1E28}" srcOrd="2" destOrd="0" presId="urn:microsoft.com/office/officeart/2005/8/layout/hProcess9"/>
    <dgm:cxn modelId="{45C6D2C4-2CA9-4362-8F92-BF68ABB961ED}" type="presParOf" srcId="{969CFCDD-FD81-48E9-AC70-24AA9B214085}" destId="{416D0293-AE91-4B2C-B554-D8E4E2F16070}" srcOrd="3" destOrd="0" presId="urn:microsoft.com/office/officeart/2005/8/layout/hProcess9"/>
    <dgm:cxn modelId="{E77D8C6E-F1AC-48A3-A17A-F6234658F9E4}" type="presParOf" srcId="{969CFCDD-FD81-48E9-AC70-24AA9B214085}" destId="{E75BBDEF-6BB6-4119-90BD-64F28D705CCB}" srcOrd="4" destOrd="0" presId="urn:microsoft.com/office/officeart/2005/8/layout/hProcess9"/>
    <dgm:cxn modelId="{6F252B55-7383-4097-9B7F-A3F99899E415}" type="presParOf" srcId="{969CFCDD-FD81-48E9-AC70-24AA9B214085}" destId="{E965A580-8BD4-4F60-AC38-5AE6C722ED9A}" srcOrd="5" destOrd="0" presId="urn:microsoft.com/office/officeart/2005/8/layout/hProcess9"/>
    <dgm:cxn modelId="{89FC01BE-23D0-47D6-85AE-814429AA6D51}" type="presParOf" srcId="{969CFCDD-FD81-48E9-AC70-24AA9B214085}" destId="{A99D5531-D3DE-41EF-9E2A-50EB190ECEAC}" srcOrd="6" destOrd="0" presId="urn:microsoft.com/office/officeart/2005/8/layout/hProcess9"/>
    <dgm:cxn modelId="{E83C0981-84CA-4AAE-9774-D9B0EF85C970}" type="presParOf" srcId="{969CFCDD-FD81-48E9-AC70-24AA9B214085}" destId="{CA32C795-EF5B-42DE-82AD-6F10FA503B1A}" srcOrd="7" destOrd="0" presId="urn:microsoft.com/office/officeart/2005/8/layout/hProcess9"/>
    <dgm:cxn modelId="{C38DF196-38D8-4998-9574-A7F7AA4244F8}" type="presParOf" srcId="{969CFCDD-FD81-48E9-AC70-24AA9B214085}" destId="{1A6096A5-6EBC-44DC-A177-9870D07D4C32}" srcOrd="8" destOrd="0" presId="urn:microsoft.com/office/officeart/2005/8/layout/hProcess9"/>
    <dgm:cxn modelId="{31283ABA-B271-473C-A011-449ACF1870F1}" type="presParOf" srcId="{969CFCDD-FD81-48E9-AC70-24AA9B214085}" destId="{0C8C1163-75B1-4650-B784-8FDDEC2DC26E}" srcOrd="9" destOrd="0" presId="urn:microsoft.com/office/officeart/2005/8/layout/hProcess9"/>
    <dgm:cxn modelId="{8A99C97A-416E-4867-8AC9-73FB5ED84A92}" type="presParOf" srcId="{969CFCDD-FD81-48E9-AC70-24AA9B214085}" destId="{95B8306A-F594-40B6-A607-3FA2A7003192}" srcOrd="10" destOrd="0" presId="urn:microsoft.com/office/officeart/2005/8/layout/hProcess9"/>
    <dgm:cxn modelId="{DE844673-8592-4C73-B4AC-6EE4B188E3EC}" type="presParOf" srcId="{969CFCDD-FD81-48E9-AC70-24AA9B214085}" destId="{46BCDC31-1C7E-4878-B340-C14C1F0F7427}" srcOrd="11" destOrd="0" presId="urn:microsoft.com/office/officeart/2005/8/layout/hProcess9"/>
    <dgm:cxn modelId="{EB92C357-1256-4CF4-B135-65C78EC19170}" type="presParOf" srcId="{969CFCDD-FD81-48E9-AC70-24AA9B214085}" destId="{F2724465-F7EE-42C1-A0E3-3BA371679A9B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66A663-DEF0-44C6-AFE6-732747F64B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de-AT"/>
        </a:p>
      </dgm:t>
    </dgm:pt>
    <dgm:pt modelId="{91B00CFB-A446-470C-B46E-583700C1F0DA}">
      <dgm:prSet/>
      <dgm:spPr/>
      <dgm:t>
        <a:bodyPr/>
        <a:lstStyle/>
        <a:p>
          <a:r>
            <a:rPr lang="de-AT"/>
            <a:t>Realistisch: 3</a:t>
          </a:r>
        </a:p>
      </dgm:t>
    </dgm:pt>
    <dgm:pt modelId="{D15EDD7B-3B95-4089-853D-30250BA1836D}" type="parTrans" cxnId="{18AAF5B4-0CD6-4A73-8BBC-F77B0DB74444}">
      <dgm:prSet/>
      <dgm:spPr/>
      <dgm:t>
        <a:bodyPr/>
        <a:lstStyle/>
        <a:p>
          <a:endParaRPr lang="de-AT"/>
        </a:p>
      </dgm:t>
    </dgm:pt>
    <dgm:pt modelId="{8406E727-D39D-4F5A-B797-0DF235DDC7FD}" type="sibTrans" cxnId="{18AAF5B4-0CD6-4A73-8BBC-F77B0DB74444}">
      <dgm:prSet/>
      <dgm:spPr/>
      <dgm:t>
        <a:bodyPr/>
        <a:lstStyle/>
        <a:p>
          <a:endParaRPr lang="de-AT"/>
        </a:p>
      </dgm:t>
    </dgm:pt>
    <dgm:pt modelId="{54437BA4-91EB-48F3-9232-766822EE9ACF}">
      <dgm:prSet/>
      <dgm:spPr/>
      <dgm:t>
        <a:bodyPr/>
        <a:lstStyle/>
        <a:p>
          <a:r>
            <a:rPr lang="de-AT"/>
            <a:t>Begründung, Halbsemester 3+, erster Check 2, zweiter 3-4, letzte 2-3, Podcast nicht erfüllt</a:t>
          </a:r>
        </a:p>
      </dgm:t>
    </dgm:pt>
    <dgm:pt modelId="{1F861D74-7C81-474D-B0E1-F3046C2FFCE1}" type="parTrans" cxnId="{5CFD3E95-EA14-420D-8A23-64991011B5F7}">
      <dgm:prSet/>
      <dgm:spPr/>
      <dgm:t>
        <a:bodyPr/>
        <a:lstStyle/>
        <a:p>
          <a:endParaRPr lang="de-AT"/>
        </a:p>
      </dgm:t>
    </dgm:pt>
    <dgm:pt modelId="{406D6BB0-78C6-4666-8E82-A0C2629FFA36}" type="sibTrans" cxnId="{5CFD3E95-EA14-420D-8A23-64991011B5F7}">
      <dgm:prSet/>
      <dgm:spPr/>
      <dgm:t>
        <a:bodyPr/>
        <a:lstStyle/>
        <a:p>
          <a:endParaRPr lang="de-AT"/>
        </a:p>
      </dgm:t>
    </dgm:pt>
    <dgm:pt modelId="{E841F0B1-10DE-4C91-A79A-88695CAA01C5}" type="pres">
      <dgm:prSet presAssocID="{7066A663-DEF0-44C6-AFE6-732747F64B5C}" presName="linear" presStyleCnt="0">
        <dgm:presLayoutVars>
          <dgm:animLvl val="lvl"/>
          <dgm:resizeHandles val="exact"/>
        </dgm:presLayoutVars>
      </dgm:prSet>
      <dgm:spPr/>
    </dgm:pt>
    <dgm:pt modelId="{DF9709D4-BCE7-47F3-9C84-526394BE2FF1}" type="pres">
      <dgm:prSet presAssocID="{91B00CFB-A446-470C-B46E-583700C1F0D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BDFB96-D94E-4BDB-A1CC-245E2BAD3E7F}" type="pres">
      <dgm:prSet presAssocID="{8406E727-D39D-4F5A-B797-0DF235DDC7FD}" presName="spacer" presStyleCnt="0"/>
      <dgm:spPr/>
    </dgm:pt>
    <dgm:pt modelId="{534472D4-D2B4-4776-BDE7-10FD3A117CDE}" type="pres">
      <dgm:prSet presAssocID="{54437BA4-91EB-48F3-9232-766822EE9AC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2A71B3B-FDFA-4442-B47E-244E18394461}" type="presOf" srcId="{91B00CFB-A446-470C-B46E-583700C1F0DA}" destId="{DF9709D4-BCE7-47F3-9C84-526394BE2FF1}" srcOrd="0" destOrd="0" presId="urn:microsoft.com/office/officeart/2005/8/layout/vList2"/>
    <dgm:cxn modelId="{B4922C3F-8D00-4A3C-B0CD-773ABE988556}" type="presOf" srcId="{7066A663-DEF0-44C6-AFE6-732747F64B5C}" destId="{E841F0B1-10DE-4C91-A79A-88695CAA01C5}" srcOrd="0" destOrd="0" presId="urn:microsoft.com/office/officeart/2005/8/layout/vList2"/>
    <dgm:cxn modelId="{AB82E455-1AC2-471B-A854-41589A42564D}" type="presOf" srcId="{54437BA4-91EB-48F3-9232-766822EE9ACF}" destId="{534472D4-D2B4-4776-BDE7-10FD3A117CDE}" srcOrd="0" destOrd="0" presId="urn:microsoft.com/office/officeart/2005/8/layout/vList2"/>
    <dgm:cxn modelId="{5CFD3E95-EA14-420D-8A23-64991011B5F7}" srcId="{7066A663-DEF0-44C6-AFE6-732747F64B5C}" destId="{54437BA4-91EB-48F3-9232-766822EE9ACF}" srcOrd="1" destOrd="0" parTransId="{1F861D74-7C81-474D-B0E1-F3046C2FFCE1}" sibTransId="{406D6BB0-78C6-4666-8E82-A0C2629FFA36}"/>
    <dgm:cxn modelId="{18AAF5B4-0CD6-4A73-8BBC-F77B0DB74444}" srcId="{7066A663-DEF0-44C6-AFE6-732747F64B5C}" destId="{91B00CFB-A446-470C-B46E-583700C1F0DA}" srcOrd="0" destOrd="0" parTransId="{D15EDD7B-3B95-4089-853D-30250BA1836D}" sibTransId="{8406E727-D39D-4F5A-B797-0DF235DDC7FD}"/>
    <dgm:cxn modelId="{1B9D064A-28E7-45A2-A06D-2201673AEE30}" type="presParOf" srcId="{E841F0B1-10DE-4C91-A79A-88695CAA01C5}" destId="{DF9709D4-BCE7-47F3-9C84-526394BE2FF1}" srcOrd="0" destOrd="0" presId="urn:microsoft.com/office/officeart/2005/8/layout/vList2"/>
    <dgm:cxn modelId="{613ED9AF-F839-4BA7-A073-02C750B0206B}" type="presParOf" srcId="{E841F0B1-10DE-4C91-A79A-88695CAA01C5}" destId="{0FBDFB96-D94E-4BDB-A1CC-245E2BAD3E7F}" srcOrd="1" destOrd="0" presId="urn:microsoft.com/office/officeart/2005/8/layout/vList2"/>
    <dgm:cxn modelId="{E43D1986-1A3C-4276-9167-EA3CC09027A1}" type="presParOf" srcId="{E841F0B1-10DE-4C91-A79A-88695CAA01C5}" destId="{534472D4-D2B4-4776-BDE7-10FD3A117CD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4AE32-2081-40D7-BE68-6AC06ECF1E22}">
      <dsp:nvSpPr>
        <dsp:cNvPr id="0" name=""/>
        <dsp:cNvSpPr/>
      </dsp:nvSpPr>
      <dsp:spPr>
        <a:xfrm>
          <a:off x="4464" y="0"/>
          <a:ext cx="9135070" cy="1655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6500" b="0" kern="1200" baseline="0"/>
            <a:t>Nick Marichici</a:t>
          </a:r>
          <a:endParaRPr lang="de-AT" sz="6500" kern="1200"/>
        </a:p>
      </dsp:txBody>
      <dsp:txXfrm>
        <a:off x="52960" y="48496"/>
        <a:ext cx="9038078" cy="1558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BA7D8-184A-4E4B-B0C7-010AAC140BB5}">
      <dsp:nvSpPr>
        <dsp:cNvPr id="0" name=""/>
        <dsp:cNvSpPr/>
      </dsp:nvSpPr>
      <dsp:spPr>
        <a:xfrm>
          <a:off x="0" y="9817"/>
          <a:ext cx="9603275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400" b="0" i="0" kern="1200"/>
            <a:t>Inhalt</a:t>
          </a:r>
          <a:endParaRPr lang="de-AT" sz="4400" kern="1200"/>
        </a:p>
      </dsp:txBody>
      <dsp:txXfrm>
        <a:off x="50261" y="60078"/>
        <a:ext cx="9502753" cy="929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7BEF4-5BC9-4B96-A2D9-58FE1B7A496F}">
      <dsp:nvSpPr>
        <dsp:cNvPr id="0" name=""/>
        <dsp:cNvSpPr/>
      </dsp:nvSpPr>
      <dsp:spPr>
        <a:xfrm>
          <a:off x="757306" y="0"/>
          <a:ext cx="8582808" cy="485038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77B70D-5549-497E-8335-E7BE5F61DD90}">
      <dsp:nvSpPr>
        <dsp:cNvPr id="0" name=""/>
        <dsp:cNvSpPr/>
      </dsp:nvSpPr>
      <dsp:spPr>
        <a:xfrm>
          <a:off x="1972" y="1455116"/>
          <a:ext cx="1261684" cy="1940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kern="1200" dirty="0"/>
            <a:t>1</a:t>
          </a:r>
          <a:r>
            <a:rPr lang="de-AT" sz="2800" kern="1200" dirty="0"/>
            <a:t>. Serienbrief mit Word</a:t>
          </a:r>
          <a:endParaRPr lang="de-AT" sz="1400" kern="1200" dirty="0"/>
        </a:p>
      </dsp:txBody>
      <dsp:txXfrm>
        <a:off x="63562" y="1516706"/>
        <a:ext cx="1138504" cy="1816975"/>
      </dsp:txXfrm>
    </dsp:sp>
    <dsp:sp modelId="{061E3C02-1CEB-4EC1-B5AB-580960FF1E28}">
      <dsp:nvSpPr>
        <dsp:cNvPr id="0" name=""/>
        <dsp:cNvSpPr/>
      </dsp:nvSpPr>
      <dsp:spPr>
        <a:xfrm>
          <a:off x="1473937" y="1455116"/>
          <a:ext cx="1261684" cy="1940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2.Access Datenbanken</a:t>
          </a:r>
        </a:p>
      </dsp:txBody>
      <dsp:txXfrm>
        <a:off x="1535527" y="1516706"/>
        <a:ext cx="1138504" cy="1816975"/>
      </dsp:txXfrm>
    </dsp:sp>
    <dsp:sp modelId="{E75BBDEF-6BB6-4119-90BD-64F28D705CCB}">
      <dsp:nvSpPr>
        <dsp:cNvPr id="0" name=""/>
        <dsp:cNvSpPr/>
      </dsp:nvSpPr>
      <dsp:spPr>
        <a:xfrm>
          <a:off x="2945903" y="1455116"/>
          <a:ext cx="1261684" cy="1940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3.Excel (Tabellen + Diagramme + rechnen)</a:t>
          </a:r>
        </a:p>
      </dsp:txBody>
      <dsp:txXfrm>
        <a:off x="3007493" y="1516706"/>
        <a:ext cx="1138504" cy="1816975"/>
      </dsp:txXfrm>
    </dsp:sp>
    <dsp:sp modelId="{A99D5531-D3DE-41EF-9E2A-50EB190ECEAC}">
      <dsp:nvSpPr>
        <dsp:cNvPr id="0" name=""/>
        <dsp:cNvSpPr/>
      </dsp:nvSpPr>
      <dsp:spPr>
        <a:xfrm>
          <a:off x="4417868" y="1455116"/>
          <a:ext cx="1261684" cy="1940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4.HTML &amp; CSS</a:t>
          </a:r>
        </a:p>
      </dsp:txBody>
      <dsp:txXfrm>
        <a:off x="4479458" y="1516706"/>
        <a:ext cx="1138504" cy="1816975"/>
      </dsp:txXfrm>
    </dsp:sp>
    <dsp:sp modelId="{1A6096A5-6EBC-44DC-A177-9870D07D4C32}">
      <dsp:nvSpPr>
        <dsp:cNvPr id="0" name=""/>
        <dsp:cNvSpPr/>
      </dsp:nvSpPr>
      <dsp:spPr>
        <a:xfrm>
          <a:off x="5889834" y="1455116"/>
          <a:ext cx="1261684" cy="1940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5.Wordpress</a:t>
          </a:r>
        </a:p>
      </dsp:txBody>
      <dsp:txXfrm>
        <a:off x="5951424" y="1516706"/>
        <a:ext cx="1138504" cy="1816975"/>
      </dsp:txXfrm>
    </dsp:sp>
    <dsp:sp modelId="{95B8306A-F594-40B6-A607-3FA2A7003192}">
      <dsp:nvSpPr>
        <dsp:cNvPr id="0" name=""/>
        <dsp:cNvSpPr/>
      </dsp:nvSpPr>
      <dsp:spPr>
        <a:xfrm>
          <a:off x="7361822" y="1455116"/>
          <a:ext cx="1261684" cy="1940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6.Photoshop</a:t>
          </a:r>
        </a:p>
      </dsp:txBody>
      <dsp:txXfrm>
        <a:off x="7423412" y="1516706"/>
        <a:ext cx="1138504" cy="1816975"/>
      </dsp:txXfrm>
    </dsp:sp>
    <dsp:sp modelId="{F2724465-F7EE-42C1-A0E3-3BA371679A9B}">
      <dsp:nvSpPr>
        <dsp:cNvPr id="0" name=""/>
        <dsp:cNvSpPr/>
      </dsp:nvSpPr>
      <dsp:spPr>
        <a:xfrm>
          <a:off x="8833765" y="1455116"/>
          <a:ext cx="1261684" cy="1940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7.Notenwunsch</a:t>
          </a:r>
        </a:p>
      </dsp:txBody>
      <dsp:txXfrm>
        <a:off x="8895355" y="1516706"/>
        <a:ext cx="1138504" cy="18169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709D4-BCE7-47F3-9C84-526394BE2FF1}">
      <dsp:nvSpPr>
        <dsp:cNvPr id="0" name=""/>
        <dsp:cNvSpPr/>
      </dsp:nvSpPr>
      <dsp:spPr>
        <a:xfrm>
          <a:off x="0" y="186171"/>
          <a:ext cx="9603275" cy="1482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900" kern="1200"/>
            <a:t>Realistisch: 3</a:t>
          </a:r>
        </a:p>
      </dsp:txBody>
      <dsp:txXfrm>
        <a:off x="72393" y="258564"/>
        <a:ext cx="9458489" cy="1338189"/>
      </dsp:txXfrm>
    </dsp:sp>
    <dsp:sp modelId="{534472D4-D2B4-4776-BDE7-10FD3A117CDE}">
      <dsp:nvSpPr>
        <dsp:cNvPr id="0" name=""/>
        <dsp:cNvSpPr/>
      </dsp:nvSpPr>
      <dsp:spPr>
        <a:xfrm>
          <a:off x="0" y="1781466"/>
          <a:ext cx="9603275" cy="1482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900" kern="1200"/>
            <a:t>Begründung, Halbsemester 3+, erster Check 2, zweiter 3-4, letzte 2-3, Podcast nicht erfüllt</a:t>
          </a:r>
        </a:p>
      </dsp:txBody>
      <dsp:txXfrm>
        <a:off x="72393" y="1853859"/>
        <a:ext cx="9458489" cy="1338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83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53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5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85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25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43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4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37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623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13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70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C63F0-5E6C-4F32-8275-932CDD2B33AE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7FEF8ED-F1BB-4175-B23D-0045D5897B2D}" type="slidenum">
              <a:rPr lang="de-AT" smtClean="0"/>
              <a:t>‹Nr.›</a:t>
            </a:fld>
            <a:endParaRPr lang="de-A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81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D9399B-E370-4E11-BB03-0920914FF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4927" y="573757"/>
            <a:ext cx="8637073" cy="2541431"/>
          </a:xfrm>
        </p:spPr>
        <p:txBody>
          <a:bodyPr/>
          <a:lstStyle/>
          <a:p>
            <a:r>
              <a:rPr lang="de-AT" dirty="0"/>
              <a:t>Informatik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2D7D04A9-4898-492B-8812-E4FC9B76AFFA}"/>
              </a:ext>
            </a:extLst>
          </p:cNvPr>
          <p:cNvGraphicFramePr/>
          <p:nvPr/>
        </p:nvGraphicFramePr>
        <p:xfrm>
          <a:off x="1389088" y="4143859"/>
          <a:ext cx="9144000" cy="16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808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3CC4C-E04E-4707-AB41-DF5CD5464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43" y="340063"/>
            <a:ext cx="6182936" cy="1049235"/>
          </a:xfrm>
        </p:spPr>
        <p:txBody>
          <a:bodyPr>
            <a:noAutofit/>
          </a:bodyPr>
          <a:lstStyle/>
          <a:p>
            <a:r>
              <a:rPr lang="de-AT" sz="3600" dirty="0"/>
              <a:t>Was haben wir bisher in Word press gelernt bzw. gemacht?</a:t>
            </a:r>
            <a:br>
              <a:rPr lang="de-AT" sz="3600" dirty="0"/>
            </a:br>
            <a:endParaRPr lang="de-AT" sz="3600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5CCA65E-D6E1-4D38-9871-2CDC4707BD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537" y="0"/>
            <a:ext cx="5371463" cy="3252616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B23B0EC-98C0-4FFD-A8C9-BBAB1945A131}"/>
              </a:ext>
            </a:extLst>
          </p:cNvPr>
          <p:cNvSpPr txBox="1"/>
          <p:nvPr/>
        </p:nvSpPr>
        <p:spPr>
          <a:xfrm>
            <a:off x="246743" y="1848480"/>
            <a:ext cx="6052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2800" dirty="0"/>
              <a:t>Installation (dauert lange + Anmelden ~ 1h+)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2800" dirty="0"/>
              <a:t>Ohne große programmier-Skills, stets professionelle Webseiten erstellen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2800" dirty="0"/>
              <a:t>WordPress ist ein Content-Management-System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2800" dirty="0"/>
              <a:t>Nutzung von </a:t>
            </a:r>
            <a:r>
              <a:rPr lang="de-AT" sz="2800" dirty="0" err="1"/>
              <a:t>Themes</a:t>
            </a:r>
            <a:r>
              <a:rPr lang="de-AT" sz="2800" dirty="0"/>
              <a:t> und Plugins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2800" dirty="0"/>
              <a:t>*im Unterricht haben wir eine eigene Seite erstellt</a:t>
            </a:r>
          </a:p>
          <a:p>
            <a:pPr marL="400050" indent="-400050">
              <a:buFont typeface="+mj-lt"/>
              <a:buAutoNum type="romanUcPeriod"/>
            </a:pPr>
            <a:endParaRPr lang="de-AT" dirty="0"/>
          </a:p>
          <a:p>
            <a:pPr marL="400050" indent="-400050">
              <a:buFont typeface="+mj-lt"/>
              <a:buAutoNum type="romanUcPeriod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9796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F253C-29C3-47B0-8665-8C79C690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6600" dirty="0"/>
              <a:t>Notenvorschlag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6223AB70-B501-4906-A493-7D5A43B8D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500167"/>
              </p:ext>
            </p:extLst>
          </p:nvPr>
        </p:nvGraphicFramePr>
        <p:xfrm>
          <a:off x="1451579" y="2015732"/>
          <a:ext cx="9603275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027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D0BEA81A-F318-4BA2-A9AC-731026FBF39B}"/>
              </a:ext>
            </a:extLst>
          </p:cNvPr>
          <p:cNvGraphicFramePr/>
          <p:nvPr/>
        </p:nvGraphicFramePr>
        <p:xfrm>
          <a:off x="599607" y="457238"/>
          <a:ext cx="9603275" cy="1049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1838E13A-A66A-47FC-8CF0-93DB6A17E8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146409"/>
              </p:ext>
            </p:extLst>
          </p:nvPr>
        </p:nvGraphicFramePr>
        <p:xfrm>
          <a:off x="599607" y="1506473"/>
          <a:ext cx="10097422" cy="4850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5328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B667D-9FF3-42AC-AA5D-6C6740DA7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597" y="829549"/>
            <a:ext cx="9603275" cy="1049235"/>
          </a:xfrm>
        </p:spPr>
        <p:txBody>
          <a:bodyPr>
            <a:normAutofit/>
          </a:bodyPr>
          <a:lstStyle/>
          <a:p>
            <a:r>
              <a:rPr lang="de-AT" sz="6000" dirty="0"/>
              <a:t>Serienbrief</a:t>
            </a:r>
          </a:p>
        </p:txBody>
      </p:sp>
      <p:pic>
        <p:nvPicPr>
          <p:cNvPr id="2050" name="Picture 2" descr="Office (Word) - Icon Pack by DaniloRosari on DeviantArt">
            <a:extLst>
              <a:ext uri="{FF2B5EF4-FFF2-40B4-BE49-F238E27FC236}">
                <a16:creationId xmlns:a16="http://schemas.microsoft.com/office/drawing/2014/main" id="{A53FE6EF-B175-4AEC-BD5A-F3C5F84343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1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65F501B-BBD3-458D-AF8F-76AC056C9A01}"/>
              </a:ext>
            </a:extLst>
          </p:cNvPr>
          <p:cNvSpPr txBox="1"/>
          <p:nvPr/>
        </p:nvSpPr>
        <p:spPr>
          <a:xfrm>
            <a:off x="614597" y="2323475"/>
            <a:ext cx="45120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3600" dirty="0"/>
              <a:t>Arbeiten mit Word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3600" dirty="0"/>
              <a:t>Bewerbungsschreiben, wichtige Daten angeben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3600" dirty="0"/>
              <a:t>Mehrere gleichzeitig erstellen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2482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2280C-B9A8-41A2-8AA1-5E8100C06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28" y="849489"/>
            <a:ext cx="9603275" cy="1049235"/>
          </a:xfrm>
        </p:spPr>
        <p:txBody>
          <a:bodyPr/>
          <a:lstStyle/>
          <a:p>
            <a:r>
              <a:rPr lang="de-AT" sz="6000" dirty="0"/>
              <a:t>Access</a:t>
            </a:r>
            <a:endParaRPr lang="de-AT" dirty="0"/>
          </a:p>
        </p:txBody>
      </p:sp>
      <p:pic>
        <p:nvPicPr>
          <p:cNvPr id="1026" name="Picture 2" descr="Office (Access) - Icon Pack by DaniloRosari on DeviantArt">
            <a:extLst>
              <a:ext uri="{FF2B5EF4-FFF2-40B4-BE49-F238E27FC236}">
                <a16:creationId xmlns:a16="http://schemas.microsoft.com/office/drawing/2014/main" id="{3B542C65-4DDB-46F5-96D1-14D9CA0D3D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2726638-6FE2-4F52-87CE-4E928FF79247}"/>
              </a:ext>
            </a:extLst>
          </p:cNvPr>
          <p:cNvSpPr txBox="1"/>
          <p:nvPr/>
        </p:nvSpPr>
        <p:spPr>
          <a:xfrm>
            <a:off x="719528" y="2278505"/>
            <a:ext cx="4452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3600" dirty="0"/>
              <a:t>Datenbanken</a:t>
            </a:r>
            <a:endParaRPr lang="de-AT" dirty="0"/>
          </a:p>
          <a:p>
            <a:pPr marL="400050" indent="-400050">
              <a:buFont typeface="+mj-lt"/>
              <a:buAutoNum type="romanUcPeriod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8716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C51F1-E926-406D-98F4-3318A76D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91" y="174932"/>
            <a:ext cx="9603275" cy="1049235"/>
          </a:xfrm>
        </p:spPr>
        <p:txBody>
          <a:bodyPr/>
          <a:lstStyle/>
          <a:p>
            <a:r>
              <a:rPr lang="de-AT" sz="6000" dirty="0"/>
              <a:t>Excel</a:t>
            </a:r>
            <a:endParaRPr lang="de-AT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C892B44-DE2B-4DA2-93E1-742E3ED43D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0931"/>
            <a:ext cx="12185902" cy="4467069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6560E5D-2387-4A31-A453-002C40505786}"/>
              </a:ext>
            </a:extLst>
          </p:cNvPr>
          <p:cNvSpPr txBox="1"/>
          <p:nvPr/>
        </p:nvSpPr>
        <p:spPr>
          <a:xfrm>
            <a:off x="3560433" y="-53106"/>
            <a:ext cx="104023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4000" dirty="0"/>
              <a:t>Tabellen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4000" dirty="0"/>
              <a:t>Diagramme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4000" dirty="0"/>
              <a:t>Werte ausrechnen (multiplizieren, dividieren, addieren, subtrahieren</a:t>
            </a:r>
            <a:r>
              <a:rPr lang="de-A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425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B78E8-061A-44D7-A0AA-94654C52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86" y="557776"/>
            <a:ext cx="9603275" cy="1049235"/>
          </a:xfrm>
        </p:spPr>
        <p:txBody>
          <a:bodyPr/>
          <a:lstStyle/>
          <a:p>
            <a:r>
              <a:rPr lang="de-AT" sz="6000" dirty="0"/>
              <a:t>HTML</a:t>
            </a:r>
            <a:endParaRPr lang="de-AT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0FE1096-F109-4971-A029-31DC858E0C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257" y="7257"/>
            <a:ext cx="6850743" cy="6850743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529712A-6C6A-491D-9861-0E863C4257D6}"/>
              </a:ext>
            </a:extLst>
          </p:cNvPr>
          <p:cNvSpPr txBox="1"/>
          <p:nvPr/>
        </p:nvSpPr>
        <p:spPr>
          <a:xfrm>
            <a:off x="595086" y="2099474"/>
            <a:ext cx="460102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3200" dirty="0"/>
              <a:t>Website erstellen &amp; programmieren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3200" dirty="0"/>
              <a:t>Unzählige tags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3200" dirty="0"/>
              <a:t>Viele verschiedene Farbcodes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3200" dirty="0"/>
              <a:t>Stefan Münzner (Vorlage)</a:t>
            </a:r>
          </a:p>
          <a:p>
            <a:pPr marL="400050" indent="-400050">
              <a:buFont typeface="+mj-lt"/>
              <a:buAutoNum type="romanUcPeriod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9016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77248-7EBE-4FDB-9CB2-0898C30B7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86" y="847993"/>
            <a:ext cx="9603275" cy="1049235"/>
          </a:xfrm>
        </p:spPr>
        <p:txBody>
          <a:bodyPr/>
          <a:lstStyle/>
          <a:p>
            <a:r>
              <a:rPr lang="de-AT" sz="6000" dirty="0"/>
              <a:t>CSS</a:t>
            </a:r>
            <a:endParaRPr lang="de-AT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766981F4-2F7A-4B49-B1C0-EB5516CB23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715" y="-10943"/>
            <a:ext cx="4862286" cy="6868943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CA9329B-C65D-450D-B2A3-52C7F7CD7823}"/>
              </a:ext>
            </a:extLst>
          </p:cNvPr>
          <p:cNvSpPr txBox="1"/>
          <p:nvPr/>
        </p:nvSpPr>
        <p:spPr>
          <a:xfrm>
            <a:off x="595086" y="2438401"/>
            <a:ext cx="62266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4800" dirty="0" err="1"/>
              <a:t>Vewendung</a:t>
            </a:r>
            <a:r>
              <a:rPr lang="de-AT" sz="4800" dirty="0"/>
              <a:t> inkl. Mit HTML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4800" dirty="0"/>
              <a:t>Website verschönern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4800" dirty="0"/>
              <a:t>Viele zusätzlich tags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4166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698EE-D7C8-4FE9-87DE-9FE45C224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265" y="59834"/>
            <a:ext cx="4644421" cy="1049235"/>
          </a:xfrm>
        </p:spPr>
        <p:txBody>
          <a:bodyPr>
            <a:noAutofit/>
          </a:bodyPr>
          <a:lstStyle/>
          <a:p>
            <a:r>
              <a:rPr lang="de-AT" sz="6000" dirty="0"/>
              <a:t> Photosh0p cs2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39ACC7CA-BE95-407F-B5D4-3D061A25A8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519" y="0"/>
            <a:ext cx="6053481" cy="6053481"/>
          </a:xfr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6BC2FE7-29DD-4990-949B-C57528834A8D}"/>
              </a:ext>
            </a:extLst>
          </p:cNvPr>
          <p:cNvSpPr txBox="1"/>
          <p:nvPr/>
        </p:nvSpPr>
        <p:spPr>
          <a:xfrm>
            <a:off x="624265" y="1872343"/>
            <a:ext cx="44123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de-AT" sz="4000" dirty="0"/>
              <a:t>Bilder bearbeiten</a:t>
            </a:r>
          </a:p>
          <a:p>
            <a:pPr marL="400050" indent="-400050">
              <a:buFont typeface="+mj-lt"/>
              <a:buAutoNum type="romanUcPeriod"/>
            </a:pPr>
            <a:r>
              <a:rPr lang="de-AT" sz="4000" dirty="0"/>
              <a:t>Viele Funktionen= </a:t>
            </a:r>
            <a:r>
              <a:rPr lang="de-AT" sz="4000" dirty="0" err="1"/>
              <a:t>tools</a:t>
            </a:r>
            <a:endParaRPr lang="de-AT" sz="4000" dirty="0"/>
          </a:p>
          <a:p>
            <a:pPr marL="400050" indent="-400050">
              <a:buFont typeface="+mj-lt"/>
              <a:buAutoNum type="romanUcPeriod"/>
            </a:pPr>
            <a:r>
              <a:rPr lang="de-AT" sz="4000" dirty="0"/>
              <a:t>Bilder komplett anders aussehen lassen</a:t>
            </a:r>
          </a:p>
        </p:txBody>
      </p:sp>
    </p:spTree>
    <p:extLst>
      <p:ext uri="{BB962C8B-B14F-4D97-AF65-F5344CB8AC3E}">
        <p14:creationId xmlns:p14="http://schemas.microsoft.com/office/powerpoint/2010/main" val="80922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5ADC3-1778-4FE9-B2A1-AB96E4BF6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411" y="629268"/>
            <a:ext cx="9603275" cy="1049235"/>
          </a:xfrm>
        </p:spPr>
        <p:txBody>
          <a:bodyPr/>
          <a:lstStyle/>
          <a:p>
            <a:r>
              <a:rPr lang="de-AT" sz="6000" dirty="0"/>
              <a:t>Word </a:t>
            </a:r>
            <a:r>
              <a:rPr lang="de-AT" sz="6000" dirty="0" err="1"/>
              <a:t>PRess</a:t>
            </a:r>
            <a:endParaRPr lang="de-AT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0C87E14-EC27-45E4-9366-FD1997FCA2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160" y="0"/>
            <a:ext cx="6847840" cy="5558971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9548264-A993-4E18-A677-B578C93113F4}"/>
              </a:ext>
            </a:extLst>
          </p:cNvPr>
          <p:cNvSpPr txBox="1"/>
          <p:nvPr/>
        </p:nvSpPr>
        <p:spPr>
          <a:xfrm>
            <a:off x="316410" y="1960844"/>
            <a:ext cx="46155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0" dirty="0"/>
              <a:t>WordPress, letztes und aktuelles Thema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3D30287-8BFA-4505-AD6F-4B6B1107D65F}"/>
              </a:ext>
            </a:extLst>
          </p:cNvPr>
          <p:cNvSpPr txBox="1"/>
          <p:nvPr/>
        </p:nvSpPr>
        <p:spPr>
          <a:xfrm>
            <a:off x="316411" y="3443515"/>
            <a:ext cx="4615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4400" dirty="0"/>
          </a:p>
        </p:txBody>
      </p:sp>
    </p:spTree>
    <p:extLst>
      <p:ext uri="{BB962C8B-B14F-4D97-AF65-F5344CB8AC3E}">
        <p14:creationId xmlns:p14="http://schemas.microsoft.com/office/powerpoint/2010/main" val="127403911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TM10001114[[fn=Katalog]]</Template>
  <TotalTime>0</TotalTime>
  <Words>183</Words>
  <Application>Microsoft Office PowerPoint</Application>
  <PresentationFormat>Breitbild</PresentationFormat>
  <Paragraphs>44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Galerie</vt:lpstr>
      <vt:lpstr>Informatik</vt:lpstr>
      <vt:lpstr>PowerPoint-Präsentation</vt:lpstr>
      <vt:lpstr>Serienbrief</vt:lpstr>
      <vt:lpstr>Access</vt:lpstr>
      <vt:lpstr>Excel</vt:lpstr>
      <vt:lpstr>HTML</vt:lpstr>
      <vt:lpstr>CSS</vt:lpstr>
      <vt:lpstr> Photosh0p cs2</vt:lpstr>
      <vt:lpstr>Word PRess</vt:lpstr>
      <vt:lpstr>Was haben wir bisher in Word press gelernt bzw. gemacht? </vt:lpstr>
      <vt:lpstr>Notenvorschlag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</dc:title>
  <dc:creator>Nick Alex MARICHICI</dc:creator>
  <cp:lastModifiedBy>Nick Alex MARICHICI</cp:lastModifiedBy>
  <cp:revision>8</cp:revision>
  <dcterms:created xsi:type="dcterms:W3CDTF">2025-06-04T12:26:17Z</dcterms:created>
  <dcterms:modified xsi:type="dcterms:W3CDTF">2025-06-04T13:38:28Z</dcterms:modified>
</cp:coreProperties>
</file>