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10" r:id="rId5"/>
    <p:sldId id="309" r:id="rId6"/>
    <p:sldId id="311" r:id="rId7"/>
    <p:sldId id="312" r:id="rId8"/>
    <p:sldId id="305" r:id="rId9"/>
    <p:sldId id="314" r:id="rId10"/>
    <p:sldId id="298" r:id="rId11"/>
    <p:sldId id="302" r:id="rId12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977"/>
    <a:srgbClr val="F5F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756112-CA20-5717-9502-0FAF3E55909B}" v="29" dt="2025-06-04T13:28:33.470"/>
  </p1510:revLst>
</p1510:revInfo>
</file>

<file path=ppt/tableStyles.xml><?xml version="1.0" encoding="utf-8"?>
<a:tblStyleLst xmlns:a="http://schemas.openxmlformats.org/drawingml/2006/main" def="{9DCAF9ED-07DC-4A11-8D7F-57B35C25682E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8" autoAdjust="0"/>
    <p:restoredTop sz="95394" autoAdjust="0"/>
  </p:normalViewPr>
  <p:slideViewPr>
    <p:cSldViewPr snapToGrid="0">
      <p:cViewPr varScale="1">
        <p:scale>
          <a:sx n="70" d="100"/>
          <a:sy n="70" d="100"/>
        </p:scale>
        <p:origin x="84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D296A-69F9-42B2-918E-D43EEF2C00A9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C31D51EC-C27C-472C-A4CB-AF73FC2C6AC8}">
      <dgm:prSet phldrT="[Text]" phldr="0"/>
      <dgm:spPr/>
      <dgm:t>
        <a:bodyPr/>
        <a:lstStyle/>
        <a:p>
          <a:pPr rtl="0"/>
          <a:r>
            <a:rPr lang="de-DE" dirty="0">
              <a:latin typeface="Tenorite"/>
            </a:rPr>
            <a:t>Serienbrief mit Word</a:t>
          </a:r>
          <a:endParaRPr lang="de-DE" dirty="0"/>
        </a:p>
      </dgm:t>
    </dgm:pt>
    <dgm:pt modelId="{6C8FF2BD-0041-4628-BC0C-58CD957D5442}" type="parTrans" cxnId="{FF2220A9-DEDC-4D90-9935-D1243E004C0D}">
      <dgm:prSet/>
      <dgm:spPr/>
      <dgm:t>
        <a:bodyPr/>
        <a:lstStyle/>
        <a:p>
          <a:endParaRPr lang="de-DE"/>
        </a:p>
      </dgm:t>
    </dgm:pt>
    <dgm:pt modelId="{B018EEE6-0F44-44FE-9BDD-C8002CEB5B82}" type="sibTrans" cxnId="{FF2220A9-DEDC-4D90-9935-D1243E004C0D}">
      <dgm:prSet/>
      <dgm:spPr/>
      <dgm:t>
        <a:bodyPr/>
        <a:lstStyle/>
        <a:p>
          <a:endParaRPr lang="de-DE"/>
        </a:p>
      </dgm:t>
    </dgm:pt>
    <dgm:pt modelId="{A3C874A7-B181-438D-A41A-712131D76E56}">
      <dgm:prSet phldrT="[Text]" phldr="0"/>
      <dgm:spPr/>
      <dgm:t>
        <a:bodyPr/>
        <a:lstStyle/>
        <a:p>
          <a:pPr algn="l">
            <a:lnSpc>
              <a:spcPct val="125000"/>
            </a:lnSpc>
          </a:pPr>
          <a:r>
            <a:rPr lang="de-DE" dirty="0">
              <a:latin typeface="Tenorite"/>
            </a:rPr>
            <a:t>Noten Wunsch</a:t>
          </a:r>
          <a:endParaRPr lang="de-DE" dirty="0"/>
        </a:p>
      </dgm:t>
    </dgm:pt>
    <dgm:pt modelId="{F583185D-313A-4359-8306-571CEE91445B}" type="parTrans" cxnId="{A9121821-BC6A-404B-8557-2E9A3C4C93CA}">
      <dgm:prSet/>
      <dgm:spPr/>
      <dgm:t>
        <a:bodyPr/>
        <a:lstStyle/>
        <a:p>
          <a:endParaRPr lang="de-DE"/>
        </a:p>
      </dgm:t>
    </dgm:pt>
    <dgm:pt modelId="{352506B3-B844-446A-A422-76434DE707FD}" type="sibTrans" cxnId="{A9121821-BC6A-404B-8557-2E9A3C4C93CA}">
      <dgm:prSet/>
      <dgm:spPr/>
      <dgm:t>
        <a:bodyPr/>
        <a:lstStyle/>
        <a:p>
          <a:endParaRPr lang="de-DE"/>
        </a:p>
      </dgm:t>
    </dgm:pt>
    <dgm:pt modelId="{57F036BA-5777-4089-AFFE-8C2059309BA7}">
      <dgm:prSet phldr="0"/>
      <dgm:spPr/>
      <dgm:t>
        <a:bodyPr/>
        <a:lstStyle/>
        <a:p>
          <a:pPr algn="l" rtl="0">
            <a:lnSpc>
              <a:spcPct val="125000"/>
            </a:lnSpc>
          </a:pPr>
          <a:r>
            <a:rPr lang="de-DE" dirty="0">
              <a:latin typeface="Tenorite"/>
            </a:rPr>
            <a:t>Serienbrief </a:t>
          </a:r>
          <a:endParaRPr lang="en-US" dirty="0">
            <a:latin typeface="Tenorite"/>
          </a:endParaRPr>
        </a:p>
      </dgm:t>
    </dgm:pt>
    <dgm:pt modelId="{50004FD1-7805-4BB3-ADFB-1F006D14FDBC}" type="parTrans" cxnId="{1CACE27E-57E1-4A56-A85F-0BEB71032B69}">
      <dgm:prSet/>
      <dgm:spPr/>
    </dgm:pt>
    <dgm:pt modelId="{D5DA7DE8-726E-4621-942E-C2F772197C23}" type="sibTrans" cxnId="{1CACE27E-57E1-4A56-A85F-0BEB71032B69}">
      <dgm:prSet/>
      <dgm:spPr/>
    </dgm:pt>
    <dgm:pt modelId="{886BC6D8-BDE5-4689-89C3-3759F60D5AAB}">
      <dgm:prSet phldr="0"/>
      <dgm:spPr/>
      <dgm:t>
        <a:bodyPr/>
        <a:lstStyle/>
        <a:p>
          <a:pPr algn="l">
            <a:lnSpc>
              <a:spcPct val="125000"/>
            </a:lnSpc>
          </a:pPr>
          <a:r>
            <a:rPr lang="de-DE" dirty="0">
              <a:latin typeface="Tenorite"/>
            </a:rPr>
            <a:t>HTML und CSS </a:t>
          </a:r>
        </a:p>
      </dgm:t>
    </dgm:pt>
    <dgm:pt modelId="{ECDC4DFD-103D-404F-9D7A-15B6F2113797}" type="parTrans" cxnId="{300770C3-EB45-4EA3-BA19-866ACF31CE62}">
      <dgm:prSet/>
      <dgm:spPr/>
    </dgm:pt>
    <dgm:pt modelId="{D3ED5FC4-B044-41EF-82F9-D6334E22812C}" type="sibTrans" cxnId="{300770C3-EB45-4EA3-BA19-866ACF31CE62}">
      <dgm:prSet/>
      <dgm:spPr/>
    </dgm:pt>
    <dgm:pt modelId="{AF1EFAB8-A6B1-4249-87F0-3977DDF42C29}">
      <dgm:prSet phldr="0"/>
      <dgm:spPr/>
      <dgm:t>
        <a:bodyPr/>
        <a:lstStyle/>
        <a:p>
          <a:pPr algn="l">
            <a:lnSpc>
              <a:spcPct val="125000"/>
            </a:lnSpc>
          </a:pPr>
          <a:r>
            <a:rPr lang="de-DE" dirty="0" err="1">
              <a:latin typeface="Tenorite"/>
            </a:rPr>
            <a:t>Wordpress</a:t>
          </a:r>
          <a:r>
            <a:rPr lang="de-DE" dirty="0">
              <a:latin typeface="Tenorite"/>
            </a:rPr>
            <a:t>  </a:t>
          </a:r>
          <a:endParaRPr lang="en-US" dirty="0">
            <a:latin typeface="Tenorite"/>
          </a:endParaRPr>
        </a:p>
      </dgm:t>
    </dgm:pt>
    <dgm:pt modelId="{8CF9CC65-87D6-434F-A973-B6BC3A563A58}" type="parTrans" cxnId="{DFFCB399-4046-4FBA-8596-85DD8FDF2530}">
      <dgm:prSet/>
      <dgm:spPr/>
    </dgm:pt>
    <dgm:pt modelId="{60D5099D-782D-4290-9DBB-2D05292AD926}" type="sibTrans" cxnId="{DFFCB399-4046-4FBA-8596-85DD8FDF2530}">
      <dgm:prSet/>
      <dgm:spPr/>
    </dgm:pt>
    <dgm:pt modelId="{C45CE3B7-DAC3-4FAB-93C3-1F95D65EF05F}" type="pres">
      <dgm:prSet presAssocID="{185D296A-69F9-42B2-918E-D43EEF2C00A9}" presName="cycle" presStyleCnt="0">
        <dgm:presLayoutVars>
          <dgm:dir/>
          <dgm:resizeHandles val="exact"/>
        </dgm:presLayoutVars>
      </dgm:prSet>
      <dgm:spPr/>
    </dgm:pt>
    <dgm:pt modelId="{8CECA2FD-852A-4D38-B77F-5878209B2B7E}" type="pres">
      <dgm:prSet presAssocID="{C31D51EC-C27C-472C-A4CB-AF73FC2C6AC8}" presName="node" presStyleLbl="node1" presStyleIdx="0" presStyleCnt="5">
        <dgm:presLayoutVars>
          <dgm:bulletEnabled val="1"/>
        </dgm:presLayoutVars>
      </dgm:prSet>
      <dgm:spPr/>
    </dgm:pt>
    <dgm:pt modelId="{5749D798-998E-4193-9313-5A6A6E96C7F2}" type="pres">
      <dgm:prSet presAssocID="{C31D51EC-C27C-472C-A4CB-AF73FC2C6AC8}" presName="spNode" presStyleCnt="0"/>
      <dgm:spPr/>
    </dgm:pt>
    <dgm:pt modelId="{33194DE4-1BFB-4DF7-8CF8-741368B54350}" type="pres">
      <dgm:prSet presAssocID="{B018EEE6-0F44-44FE-9BDD-C8002CEB5B82}" presName="sibTrans" presStyleLbl="sibTrans1D1" presStyleIdx="0" presStyleCnt="5"/>
      <dgm:spPr/>
    </dgm:pt>
    <dgm:pt modelId="{C3CB8EE6-3991-4B01-9D20-85E0C62F8F0F}" type="pres">
      <dgm:prSet presAssocID="{57F036BA-5777-4089-AFFE-8C2059309BA7}" presName="node" presStyleLbl="node1" presStyleIdx="1" presStyleCnt="5">
        <dgm:presLayoutVars>
          <dgm:bulletEnabled val="1"/>
        </dgm:presLayoutVars>
      </dgm:prSet>
      <dgm:spPr/>
    </dgm:pt>
    <dgm:pt modelId="{7C9F629A-E8DF-41D4-AAF8-ACA49E616C52}" type="pres">
      <dgm:prSet presAssocID="{57F036BA-5777-4089-AFFE-8C2059309BA7}" presName="spNode" presStyleCnt="0"/>
      <dgm:spPr/>
    </dgm:pt>
    <dgm:pt modelId="{904EA899-E0A6-4CEE-94ED-E8F09A16D38D}" type="pres">
      <dgm:prSet presAssocID="{D5DA7DE8-726E-4621-942E-C2F772197C23}" presName="sibTrans" presStyleLbl="sibTrans1D1" presStyleIdx="1" presStyleCnt="5"/>
      <dgm:spPr/>
    </dgm:pt>
    <dgm:pt modelId="{50E00A75-FE85-414E-9ACF-3E939C1C5AAA}" type="pres">
      <dgm:prSet presAssocID="{886BC6D8-BDE5-4689-89C3-3759F60D5AAB}" presName="node" presStyleLbl="node1" presStyleIdx="2" presStyleCnt="5">
        <dgm:presLayoutVars>
          <dgm:bulletEnabled val="1"/>
        </dgm:presLayoutVars>
      </dgm:prSet>
      <dgm:spPr/>
    </dgm:pt>
    <dgm:pt modelId="{640AC53D-70DD-49CD-9EAE-4B0A3AF31CCF}" type="pres">
      <dgm:prSet presAssocID="{886BC6D8-BDE5-4689-89C3-3759F60D5AAB}" presName="spNode" presStyleCnt="0"/>
      <dgm:spPr/>
    </dgm:pt>
    <dgm:pt modelId="{23D15DB8-B7E0-49EA-AE6E-4D6A33067422}" type="pres">
      <dgm:prSet presAssocID="{D3ED5FC4-B044-41EF-82F9-D6334E22812C}" presName="sibTrans" presStyleLbl="sibTrans1D1" presStyleIdx="2" presStyleCnt="5"/>
      <dgm:spPr/>
    </dgm:pt>
    <dgm:pt modelId="{E85502B4-D3FA-4879-B326-797FC70B858A}" type="pres">
      <dgm:prSet presAssocID="{AF1EFAB8-A6B1-4249-87F0-3977DDF42C29}" presName="node" presStyleLbl="node1" presStyleIdx="3" presStyleCnt="5">
        <dgm:presLayoutVars>
          <dgm:bulletEnabled val="1"/>
        </dgm:presLayoutVars>
      </dgm:prSet>
      <dgm:spPr/>
    </dgm:pt>
    <dgm:pt modelId="{31B843F7-C84D-4E7D-B986-8A1326B8C53A}" type="pres">
      <dgm:prSet presAssocID="{AF1EFAB8-A6B1-4249-87F0-3977DDF42C29}" presName="spNode" presStyleCnt="0"/>
      <dgm:spPr/>
    </dgm:pt>
    <dgm:pt modelId="{C629D606-629A-43FD-A740-6549417E648B}" type="pres">
      <dgm:prSet presAssocID="{60D5099D-782D-4290-9DBB-2D05292AD926}" presName="sibTrans" presStyleLbl="sibTrans1D1" presStyleIdx="3" presStyleCnt="5"/>
      <dgm:spPr/>
    </dgm:pt>
    <dgm:pt modelId="{B2765E57-C9D5-4DEB-B476-A859D52C5816}" type="pres">
      <dgm:prSet presAssocID="{A3C874A7-B181-438D-A41A-712131D76E56}" presName="node" presStyleLbl="node1" presStyleIdx="4" presStyleCnt="5">
        <dgm:presLayoutVars>
          <dgm:bulletEnabled val="1"/>
        </dgm:presLayoutVars>
      </dgm:prSet>
      <dgm:spPr/>
    </dgm:pt>
    <dgm:pt modelId="{199D6C77-D68D-4476-9E6D-2781C53D6359}" type="pres">
      <dgm:prSet presAssocID="{A3C874A7-B181-438D-A41A-712131D76E56}" presName="spNode" presStyleCnt="0"/>
      <dgm:spPr/>
    </dgm:pt>
    <dgm:pt modelId="{0E63D984-13E8-4B66-88A0-C791BBC2D519}" type="pres">
      <dgm:prSet presAssocID="{352506B3-B844-446A-A422-76434DE707FD}" presName="sibTrans" presStyleLbl="sibTrans1D1" presStyleIdx="4" presStyleCnt="5"/>
      <dgm:spPr/>
    </dgm:pt>
  </dgm:ptLst>
  <dgm:cxnLst>
    <dgm:cxn modelId="{4EBCCE0F-BA33-44BE-A1E9-A8701A600D50}" type="presOf" srcId="{A3C874A7-B181-438D-A41A-712131D76E56}" destId="{B2765E57-C9D5-4DEB-B476-A859D52C5816}" srcOrd="0" destOrd="0" presId="urn:microsoft.com/office/officeart/2005/8/layout/cycle6"/>
    <dgm:cxn modelId="{4D69EE11-04AF-4ADA-BD5D-B8ACBF2F5EF9}" type="presOf" srcId="{352506B3-B844-446A-A422-76434DE707FD}" destId="{0E63D984-13E8-4B66-88A0-C791BBC2D519}" srcOrd="0" destOrd="0" presId="urn:microsoft.com/office/officeart/2005/8/layout/cycle6"/>
    <dgm:cxn modelId="{A9121821-BC6A-404B-8557-2E9A3C4C93CA}" srcId="{185D296A-69F9-42B2-918E-D43EEF2C00A9}" destId="{A3C874A7-B181-438D-A41A-712131D76E56}" srcOrd="4" destOrd="0" parTransId="{F583185D-313A-4359-8306-571CEE91445B}" sibTransId="{352506B3-B844-446A-A422-76434DE707FD}"/>
    <dgm:cxn modelId="{CFF13961-96EA-4F15-83A9-C6C449B653CB}" type="presOf" srcId="{AF1EFAB8-A6B1-4249-87F0-3977DDF42C29}" destId="{E85502B4-D3FA-4879-B326-797FC70B858A}" srcOrd="0" destOrd="0" presId="urn:microsoft.com/office/officeart/2005/8/layout/cycle6"/>
    <dgm:cxn modelId="{F5049E64-688C-4BAF-AAB9-3D9F0DDF2B81}" type="presOf" srcId="{C31D51EC-C27C-472C-A4CB-AF73FC2C6AC8}" destId="{8CECA2FD-852A-4D38-B77F-5878209B2B7E}" srcOrd="0" destOrd="0" presId="urn:microsoft.com/office/officeart/2005/8/layout/cycle6"/>
    <dgm:cxn modelId="{2FC9524A-7D72-4F48-BD52-B75C71A39E37}" type="presOf" srcId="{B018EEE6-0F44-44FE-9BDD-C8002CEB5B82}" destId="{33194DE4-1BFB-4DF7-8CF8-741368B54350}" srcOrd="0" destOrd="0" presId="urn:microsoft.com/office/officeart/2005/8/layout/cycle6"/>
    <dgm:cxn modelId="{EFA77054-3132-4169-9928-63A2DBB551D7}" type="presOf" srcId="{D3ED5FC4-B044-41EF-82F9-D6334E22812C}" destId="{23D15DB8-B7E0-49EA-AE6E-4D6A33067422}" srcOrd="0" destOrd="0" presId="urn:microsoft.com/office/officeart/2005/8/layout/cycle6"/>
    <dgm:cxn modelId="{3ECCD674-F783-41F0-AA9A-B6F556594884}" type="presOf" srcId="{D5DA7DE8-726E-4621-942E-C2F772197C23}" destId="{904EA899-E0A6-4CEE-94ED-E8F09A16D38D}" srcOrd="0" destOrd="0" presId="urn:microsoft.com/office/officeart/2005/8/layout/cycle6"/>
    <dgm:cxn modelId="{1CACE27E-57E1-4A56-A85F-0BEB71032B69}" srcId="{185D296A-69F9-42B2-918E-D43EEF2C00A9}" destId="{57F036BA-5777-4089-AFFE-8C2059309BA7}" srcOrd="1" destOrd="0" parTransId="{50004FD1-7805-4BB3-ADFB-1F006D14FDBC}" sibTransId="{D5DA7DE8-726E-4621-942E-C2F772197C23}"/>
    <dgm:cxn modelId="{1C277D8D-2684-4F06-BF63-C54A392EB407}" type="presOf" srcId="{185D296A-69F9-42B2-918E-D43EEF2C00A9}" destId="{C45CE3B7-DAC3-4FAB-93C3-1F95D65EF05F}" srcOrd="0" destOrd="0" presId="urn:microsoft.com/office/officeart/2005/8/layout/cycle6"/>
    <dgm:cxn modelId="{DFFCB399-4046-4FBA-8596-85DD8FDF2530}" srcId="{185D296A-69F9-42B2-918E-D43EEF2C00A9}" destId="{AF1EFAB8-A6B1-4249-87F0-3977DDF42C29}" srcOrd="3" destOrd="0" parTransId="{8CF9CC65-87D6-434F-A973-B6BC3A563A58}" sibTransId="{60D5099D-782D-4290-9DBB-2D05292AD926}"/>
    <dgm:cxn modelId="{FF2220A9-DEDC-4D90-9935-D1243E004C0D}" srcId="{185D296A-69F9-42B2-918E-D43EEF2C00A9}" destId="{C31D51EC-C27C-472C-A4CB-AF73FC2C6AC8}" srcOrd="0" destOrd="0" parTransId="{6C8FF2BD-0041-4628-BC0C-58CD957D5442}" sibTransId="{B018EEE6-0F44-44FE-9BDD-C8002CEB5B82}"/>
    <dgm:cxn modelId="{300770C3-EB45-4EA3-BA19-866ACF31CE62}" srcId="{185D296A-69F9-42B2-918E-D43EEF2C00A9}" destId="{886BC6D8-BDE5-4689-89C3-3759F60D5AAB}" srcOrd="2" destOrd="0" parTransId="{ECDC4DFD-103D-404F-9D7A-15B6F2113797}" sibTransId="{D3ED5FC4-B044-41EF-82F9-D6334E22812C}"/>
    <dgm:cxn modelId="{C567AFC9-1F81-4369-9FAF-6A5694B24CC5}" type="presOf" srcId="{60D5099D-782D-4290-9DBB-2D05292AD926}" destId="{C629D606-629A-43FD-A740-6549417E648B}" srcOrd="0" destOrd="0" presId="urn:microsoft.com/office/officeart/2005/8/layout/cycle6"/>
    <dgm:cxn modelId="{3971C9EC-AB2B-4266-A823-72C087181574}" type="presOf" srcId="{886BC6D8-BDE5-4689-89C3-3759F60D5AAB}" destId="{50E00A75-FE85-414E-9ACF-3E939C1C5AAA}" srcOrd="0" destOrd="0" presId="urn:microsoft.com/office/officeart/2005/8/layout/cycle6"/>
    <dgm:cxn modelId="{80181DFA-239D-489A-BC36-9BBC407E7D3D}" type="presOf" srcId="{57F036BA-5777-4089-AFFE-8C2059309BA7}" destId="{C3CB8EE6-3991-4B01-9D20-85E0C62F8F0F}" srcOrd="0" destOrd="0" presId="urn:microsoft.com/office/officeart/2005/8/layout/cycle6"/>
    <dgm:cxn modelId="{034E92D3-CD25-4F59-85D4-45DDA8069D36}" type="presParOf" srcId="{C45CE3B7-DAC3-4FAB-93C3-1F95D65EF05F}" destId="{8CECA2FD-852A-4D38-B77F-5878209B2B7E}" srcOrd="0" destOrd="0" presId="urn:microsoft.com/office/officeart/2005/8/layout/cycle6"/>
    <dgm:cxn modelId="{8DA3908A-F2C7-4B24-B445-C9CD34D9DCC5}" type="presParOf" srcId="{C45CE3B7-DAC3-4FAB-93C3-1F95D65EF05F}" destId="{5749D798-998E-4193-9313-5A6A6E96C7F2}" srcOrd="1" destOrd="0" presId="urn:microsoft.com/office/officeart/2005/8/layout/cycle6"/>
    <dgm:cxn modelId="{F5AFEF42-753A-4CA9-B33D-9AA6DCDF9A74}" type="presParOf" srcId="{C45CE3B7-DAC3-4FAB-93C3-1F95D65EF05F}" destId="{33194DE4-1BFB-4DF7-8CF8-741368B54350}" srcOrd="2" destOrd="0" presId="urn:microsoft.com/office/officeart/2005/8/layout/cycle6"/>
    <dgm:cxn modelId="{4221C67F-6D60-432C-864D-EABE06DE4817}" type="presParOf" srcId="{C45CE3B7-DAC3-4FAB-93C3-1F95D65EF05F}" destId="{C3CB8EE6-3991-4B01-9D20-85E0C62F8F0F}" srcOrd="3" destOrd="0" presId="urn:microsoft.com/office/officeart/2005/8/layout/cycle6"/>
    <dgm:cxn modelId="{7898B6D9-C23F-4B0B-B753-E32D01E95B72}" type="presParOf" srcId="{C45CE3B7-DAC3-4FAB-93C3-1F95D65EF05F}" destId="{7C9F629A-E8DF-41D4-AAF8-ACA49E616C52}" srcOrd="4" destOrd="0" presId="urn:microsoft.com/office/officeart/2005/8/layout/cycle6"/>
    <dgm:cxn modelId="{696EE7ED-2254-453A-945C-EC60A772B868}" type="presParOf" srcId="{C45CE3B7-DAC3-4FAB-93C3-1F95D65EF05F}" destId="{904EA899-E0A6-4CEE-94ED-E8F09A16D38D}" srcOrd="5" destOrd="0" presId="urn:microsoft.com/office/officeart/2005/8/layout/cycle6"/>
    <dgm:cxn modelId="{799F98EA-C74E-4590-97D6-93B6CF048BE2}" type="presParOf" srcId="{C45CE3B7-DAC3-4FAB-93C3-1F95D65EF05F}" destId="{50E00A75-FE85-414E-9ACF-3E939C1C5AAA}" srcOrd="6" destOrd="0" presId="urn:microsoft.com/office/officeart/2005/8/layout/cycle6"/>
    <dgm:cxn modelId="{F29053CF-A1FF-441B-AA7B-2B5651850AAE}" type="presParOf" srcId="{C45CE3B7-DAC3-4FAB-93C3-1F95D65EF05F}" destId="{640AC53D-70DD-49CD-9EAE-4B0A3AF31CCF}" srcOrd="7" destOrd="0" presId="urn:microsoft.com/office/officeart/2005/8/layout/cycle6"/>
    <dgm:cxn modelId="{F06FFF7A-8F13-4308-BBA7-E9AD1CF29DB0}" type="presParOf" srcId="{C45CE3B7-DAC3-4FAB-93C3-1F95D65EF05F}" destId="{23D15DB8-B7E0-49EA-AE6E-4D6A33067422}" srcOrd="8" destOrd="0" presId="urn:microsoft.com/office/officeart/2005/8/layout/cycle6"/>
    <dgm:cxn modelId="{D1071A1D-433C-46A5-B039-57F94E3946ED}" type="presParOf" srcId="{C45CE3B7-DAC3-4FAB-93C3-1F95D65EF05F}" destId="{E85502B4-D3FA-4879-B326-797FC70B858A}" srcOrd="9" destOrd="0" presId="urn:microsoft.com/office/officeart/2005/8/layout/cycle6"/>
    <dgm:cxn modelId="{5E5FD3BA-A053-435A-B30D-D0CE04914139}" type="presParOf" srcId="{C45CE3B7-DAC3-4FAB-93C3-1F95D65EF05F}" destId="{31B843F7-C84D-4E7D-B986-8A1326B8C53A}" srcOrd="10" destOrd="0" presId="urn:microsoft.com/office/officeart/2005/8/layout/cycle6"/>
    <dgm:cxn modelId="{A8DE1B62-E4BA-4E4F-9CC8-5F7D963F1EC3}" type="presParOf" srcId="{C45CE3B7-DAC3-4FAB-93C3-1F95D65EF05F}" destId="{C629D606-629A-43FD-A740-6549417E648B}" srcOrd="11" destOrd="0" presId="urn:microsoft.com/office/officeart/2005/8/layout/cycle6"/>
    <dgm:cxn modelId="{88E2B3C9-224C-442D-9C81-4F1B632E3F82}" type="presParOf" srcId="{C45CE3B7-DAC3-4FAB-93C3-1F95D65EF05F}" destId="{B2765E57-C9D5-4DEB-B476-A859D52C5816}" srcOrd="12" destOrd="0" presId="urn:microsoft.com/office/officeart/2005/8/layout/cycle6"/>
    <dgm:cxn modelId="{A7466D78-EA49-4E82-B8D2-CDB29BBC3F1E}" type="presParOf" srcId="{C45CE3B7-DAC3-4FAB-93C3-1F95D65EF05F}" destId="{199D6C77-D68D-4476-9E6D-2781C53D6359}" srcOrd="13" destOrd="0" presId="urn:microsoft.com/office/officeart/2005/8/layout/cycle6"/>
    <dgm:cxn modelId="{D13AE2F7-DA6B-412E-9151-929F59F6F5DF}" type="presParOf" srcId="{C45CE3B7-DAC3-4FAB-93C3-1F95D65EF05F}" destId="{0E63D984-13E8-4B66-88A0-C791BBC2D51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CA2FD-852A-4D38-B77F-5878209B2B7E}">
      <dsp:nvSpPr>
        <dsp:cNvPr id="0" name=""/>
        <dsp:cNvSpPr/>
      </dsp:nvSpPr>
      <dsp:spPr>
        <a:xfrm>
          <a:off x="1685478" y="1951"/>
          <a:ext cx="1201042" cy="7806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latin typeface="Tenorite"/>
            </a:rPr>
            <a:t>Serienbrief mit Word</a:t>
          </a:r>
          <a:endParaRPr lang="de-DE" sz="1500" kern="1200" dirty="0"/>
        </a:p>
      </dsp:txBody>
      <dsp:txXfrm>
        <a:off x="1723588" y="40061"/>
        <a:ext cx="1124822" cy="704457"/>
      </dsp:txXfrm>
    </dsp:sp>
    <dsp:sp modelId="{33194DE4-1BFB-4DF7-8CF8-741368B54350}">
      <dsp:nvSpPr>
        <dsp:cNvPr id="0" name=""/>
        <dsp:cNvSpPr/>
      </dsp:nvSpPr>
      <dsp:spPr>
        <a:xfrm>
          <a:off x="726383" y="392290"/>
          <a:ext cx="3119233" cy="3119233"/>
        </a:xfrm>
        <a:custGeom>
          <a:avLst/>
          <a:gdLst/>
          <a:ahLst/>
          <a:cxnLst/>
          <a:rect l="0" t="0" r="0" b="0"/>
          <a:pathLst>
            <a:path>
              <a:moveTo>
                <a:pt x="2168387" y="123719"/>
              </a:moveTo>
              <a:arcTo wR="1559616" hR="1559616" stAng="17578516" swAng="1961331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B8EE6-3991-4B01-9D20-85E0C62F8F0F}">
      <dsp:nvSpPr>
        <dsp:cNvPr id="0" name=""/>
        <dsp:cNvSpPr/>
      </dsp:nvSpPr>
      <dsp:spPr>
        <a:xfrm>
          <a:off x="3168762" y="1079619"/>
          <a:ext cx="1201042" cy="780677"/>
        </a:xfrm>
        <a:prstGeom prst="roundRect">
          <a:avLst/>
        </a:prstGeom>
        <a:solidFill>
          <a:schemeClr val="accent4">
            <a:hueOff val="-35681"/>
            <a:satOff val="10305"/>
            <a:lumOff val="2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12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latin typeface="Tenorite"/>
            </a:rPr>
            <a:t>Serienbrief </a:t>
          </a:r>
          <a:endParaRPr lang="en-US" sz="1500" kern="1200" dirty="0">
            <a:latin typeface="Tenorite"/>
          </a:endParaRPr>
        </a:p>
      </dsp:txBody>
      <dsp:txXfrm>
        <a:off x="3206872" y="1117729"/>
        <a:ext cx="1124822" cy="704457"/>
      </dsp:txXfrm>
    </dsp:sp>
    <dsp:sp modelId="{904EA899-E0A6-4CEE-94ED-E8F09A16D38D}">
      <dsp:nvSpPr>
        <dsp:cNvPr id="0" name=""/>
        <dsp:cNvSpPr/>
      </dsp:nvSpPr>
      <dsp:spPr>
        <a:xfrm>
          <a:off x="726383" y="392290"/>
          <a:ext cx="3119233" cy="3119233"/>
        </a:xfrm>
        <a:custGeom>
          <a:avLst/>
          <a:gdLst/>
          <a:ahLst/>
          <a:cxnLst/>
          <a:rect l="0" t="0" r="0" b="0"/>
          <a:pathLst>
            <a:path>
              <a:moveTo>
                <a:pt x="3117094" y="1477976"/>
              </a:moveTo>
              <a:arcTo wR="1559616" hR="1559616" stAng="21419964" swAng="2196144"/>
            </a:path>
          </a:pathLst>
        </a:custGeom>
        <a:noFill/>
        <a:ln w="6350" cap="flat" cmpd="sng" algn="ctr">
          <a:solidFill>
            <a:schemeClr val="accent4">
              <a:hueOff val="-35681"/>
              <a:satOff val="10305"/>
              <a:lumOff val="22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00A75-FE85-414E-9ACF-3E939C1C5AAA}">
      <dsp:nvSpPr>
        <dsp:cNvPr id="0" name=""/>
        <dsp:cNvSpPr/>
      </dsp:nvSpPr>
      <dsp:spPr>
        <a:xfrm>
          <a:off x="2602198" y="2823324"/>
          <a:ext cx="1201042" cy="780677"/>
        </a:xfrm>
        <a:prstGeom prst="roundRect">
          <a:avLst/>
        </a:prstGeom>
        <a:solidFill>
          <a:schemeClr val="accent4">
            <a:hueOff val="-71362"/>
            <a:satOff val="20609"/>
            <a:lumOff val="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12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latin typeface="Tenorite"/>
            </a:rPr>
            <a:t>HTML und CSS </a:t>
          </a:r>
        </a:p>
      </dsp:txBody>
      <dsp:txXfrm>
        <a:off x="2640308" y="2861434"/>
        <a:ext cx="1124822" cy="704457"/>
      </dsp:txXfrm>
    </dsp:sp>
    <dsp:sp modelId="{23D15DB8-B7E0-49EA-AE6E-4D6A33067422}">
      <dsp:nvSpPr>
        <dsp:cNvPr id="0" name=""/>
        <dsp:cNvSpPr/>
      </dsp:nvSpPr>
      <dsp:spPr>
        <a:xfrm>
          <a:off x="726383" y="392290"/>
          <a:ext cx="3119233" cy="3119233"/>
        </a:xfrm>
        <a:custGeom>
          <a:avLst/>
          <a:gdLst/>
          <a:ahLst/>
          <a:cxnLst/>
          <a:rect l="0" t="0" r="0" b="0"/>
          <a:pathLst>
            <a:path>
              <a:moveTo>
                <a:pt x="1869619" y="3088113"/>
              </a:moveTo>
              <a:arcTo wR="1559616" hR="1559616" stAng="4712102" swAng="1375796"/>
            </a:path>
          </a:pathLst>
        </a:custGeom>
        <a:noFill/>
        <a:ln w="6350" cap="flat" cmpd="sng" algn="ctr">
          <a:solidFill>
            <a:schemeClr val="accent4">
              <a:hueOff val="-71362"/>
              <a:satOff val="20609"/>
              <a:lumOff val="4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502B4-D3FA-4879-B326-797FC70B858A}">
      <dsp:nvSpPr>
        <dsp:cNvPr id="0" name=""/>
        <dsp:cNvSpPr/>
      </dsp:nvSpPr>
      <dsp:spPr>
        <a:xfrm>
          <a:off x="768758" y="2823324"/>
          <a:ext cx="1201042" cy="780677"/>
        </a:xfrm>
        <a:prstGeom prst="roundRect">
          <a:avLst/>
        </a:prstGeom>
        <a:solidFill>
          <a:schemeClr val="accent4">
            <a:hueOff val="-107043"/>
            <a:satOff val="30914"/>
            <a:lumOff val="6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12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 err="1">
              <a:latin typeface="Tenorite"/>
            </a:rPr>
            <a:t>Wordpress</a:t>
          </a:r>
          <a:r>
            <a:rPr lang="de-DE" sz="1500" kern="1200" dirty="0">
              <a:latin typeface="Tenorite"/>
            </a:rPr>
            <a:t>  </a:t>
          </a:r>
          <a:endParaRPr lang="en-US" sz="1500" kern="1200" dirty="0">
            <a:latin typeface="Tenorite"/>
          </a:endParaRPr>
        </a:p>
      </dsp:txBody>
      <dsp:txXfrm>
        <a:off x="806868" y="2861434"/>
        <a:ext cx="1124822" cy="704457"/>
      </dsp:txXfrm>
    </dsp:sp>
    <dsp:sp modelId="{C629D606-629A-43FD-A740-6549417E648B}">
      <dsp:nvSpPr>
        <dsp:cNvPr id="0" name=""/>
        <dsp:cNvSpPr/>
      </dsp:nvSpPr>
      <dsp:spPr>
        <a:xfrm>
          <a:off x="726383" y="392290"/>
          <a:ext cx="3119233" cy="3119233"/>
        </a:xfrm>
        <a:custGeom>
          <a:avLst/>
          <a:gdLst/>
          <a:ahLst/>
          <a:cxnLst/>
          <a:rect l="0" t="0" r="0" b="0"/>
          <a:pathLst>
            <a:path>
              <a:moveTo>
                <a:pt x="260605" y="2422735"/>
              </a:moveTo>
              <a:arcTo wR="1559616" hR="1559616" stAng="8783892" swAng="2196144"/>
            </a:path>
          </a:pathLst>
        </a:custGeom>
        <a:noFill/>
        <a:ln w="6350" cap="flat" cmpd="sng" algn="ctr">
          <a:solidFill>
            <a:schemeClr val="accent4">
              <a:hueOff val="-107043"/>
              <a:satOff val="30914"/>
              <a:lumOff val="66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65E57-C9D5-4DEB-B476-A859D52C5816}">
      <dsp:nvSpPr>
        <dsp:cNvPr id="0" name=""/>
        <dsp:cNvSpPr/>
      </dsp:nvSpPr>
      <dsp:spPr>
        <a:xfrm>
          <a:off x="202194" y="1079619"/>
          <a:ext cx="1201042" cy="780677"/>
        </a:xfrm>
        <a:prstGeom prst="roundRect">
          <a:avLst/>
        </a:prstGeom>
        <a:solidFill>
          <a:schemeClr val="accent4">
            <a:hueOff val="-142724"/>
            <a:satOff val="41218"/>
            <a:lumOff val="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12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latin typeface="Tenorite"/>
            </a:rPr>
            <a:t>Noten Wunsch</a:t>
          </a:r>
          <a:endParaRPr lang="de-DE" sz="1500" kern="1200" dirty="0"/>
        </a:p>
      </dsp:txBody>
      <dsp:txXfrm>
        <a:off x="240304" y="1117729"/>
        <a:ext cx="1124822" cy="704457"/>
      </dsp:txXfrm>
    </dsp:sp>
    <dsp:sp modelId="{0E63D984-13E8-4B66-88A0-C791BBC2D519}">
      <dsp:nvSpPr>
        <dsp:cNvPr id="0" name=""/>
        <dsp:cNvSpPr/>
      </dsp:nvSpPr>
      <dsp:spPr>
        <a:xfrm>
          <a:off x="726383" y="392290"/>
          <a:ext cx="3119233" cy="3119233"/>
        </a:xfrm>
        <a:custGeom>
          <a:avLst/>
          <a:gdLst/>
          <a:ahLst/>
          <a:cxnLst/>
          <a:rect l="0" t="0" r="0" b="0"/>
          <a:pathLst>
            <a:path>
              <a:moveTo>
                <a:pt x="271770" y="679925"/>
              </a:moveTo>
              <a:arcTo wR="1559616" hR="1559616" stAng="12860153" swAng="1961331"/>
            </a:path>
          </a:pathLst>
        </a:custGeom>
        <a:noFill/>
        <a:ln w="6350" cap="flat" cmpd="sng" algn="ctr">
          <a:solidFill>
            <a:schemeClr val="accent4">
              <a:hueOff val="-142724"/>
              <a:satOff val="41218"/>
              <a:lumOff val="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F71FBBAE-BEDB-46F7-A77D-4F8768E9785B}" type="datetime1">
              <a:rPr lang="de-DE" smtClean="0"/>
              <a:t>04.06.2025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DD56CFAD-C154-4C9C-AD01-665A5055065E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fld id="{E734467E-8FA4-4FD8-934F-26E9F2BC2298}" type="datetime1">
              <a:rPr lang="de-DE" smtClean="0"/>
              <a:pPr/>
              <a:t>04.06.2025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F5B62BC0-7DC4-4569-951D-2BB9475345C6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F5B62BC0-7DC4-4569-951D-2BB9475345C6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7132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F5B62BC0-7DC4-4569-951D-2BB9475345C6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17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F5B62BC0-7DC4-4569-951D-2BB9475345C6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7553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F5B62BC0-7DC4-4569-951D-2BB9475345C6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380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F5B62BC0-7DC4-4569-951D-2BB9475345C6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208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F5B62BC0-7DC4-4569-951D-2BB9475345C6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331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F5B62BC0-7DC4-4569-951D-2BB9475345C6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466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F5B62BC0-7DC4-4569-951D-2BB9475345C6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69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de-DE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Zum Hinzufügen eines Fotos klicken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lIns="914400" tIns="91440" rIns="914400" rtlCol="0" anchor="ctr"/>
          <a:lstStyle>
            <a:lvl1pPr algn="ctr">
              <a:defRPr lang="de-DE" sz="5400" b="1" cap="all" spc="1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z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E5E8994-67B0-7A02-C300-323269156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32671" y="0"/>
            <a:ext cx="7659329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lnSpc>
                <a:spcPct val="100000"/>
              </a:lnSpc>
              <a:defRPr lang="de-DE"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EA6B5C4-24E3-C021-071B-DFF6C6CC4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de-DE" sz="1800" spc="100" baseline="0"/>
            </a:lvl1pPr>
            <a:lvl2pPr marL="4572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de-DE" sz="1600" spc="100" baseline="0"/>
            </a:lvl2pPr>
            <a:lvl3pPr marL="9144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de-DE" sz="1400" spc="100" baseline="0"/>
            </a:lvl3pPr>
            <a:lvl4pPr marL="13716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de-DE" sz="1200" spc="100" baseline="0"/>
            </a:lvl4pPr>
            <a:lvl5pPr marL="18288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de-DE" sz="1200" spc="100" baseline="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20928" y="787869"/>
            <a:ext cx="6292646" cy="543226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de-DE"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lang="de-DE"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lang="de-DE"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lang="de-DE"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lang="de-DE"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de-DE"/>
              <a:t>Klicken, um Inhalt hinzuzufügen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20XX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Verkaufspräsentation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lang="de-D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sere Konkurren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559" y="1"/>
            <a:ext cx="4952999" cy="2182482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731520" rIns="731520" rtlCol="0" anchor="ctr"/>
          <a:lstStyle>
            <a:lvl1pPr algn="ctr">
              <a:defRPr lang="de-DE" sz="2400" cap="all" spc="1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7" name="Bildplatzhalter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42932" y="0"/>
            <a:ext cx="7249067" cy="218248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de-DE"/>
            </a:lvl1pPr>
          </a:lstStyle>
          <a:p>
            <a:pPr rtl="0"/>
            <a:r>
              <a:rPr lang="de-DE"/>
              <a:t>Zum Hinzufügen eines Fotos klicken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2924355"/>
            <a:ext cx="3769525" cy="3300645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de-DE"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e-DE"/>
              <a:t>Klicken Sie, um Text hinzuzufügen.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6E5C19A-AE6A-FEDE-6B3C-9B1701F4C5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3262" y="2932801"/>
            <a:ext cx="6411912" cy="3300851"/>
          </a:xfrm>
          <a:prstGeom prst="rect">
            <a:avLst/>
          </a:prstGeom>
        </p:spPr>
        <p:txBody>
          <a:bodyPr rtlCol="0"/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lang="de-DE" sz="1800" spc="100" baseline="0"/>
            </a:lvl1pPr>
            <a:lvl2pPr marL="9144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lang="de-DE" sz="1800" spc="100" baseline="0"/>
            </a:lvl2pPr>
            <a:lvl3pPr marL="13716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lang="de-DE" sz="1800" spc="100" baseline="0"/>
            </a:lvl3pPr>
            <a:lvl4pPr marL="18288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lang="de-DE" sz="1800" spc="100" baseline="0"/>
            </a:lvl4pPr>
            <a:lvl5pPr marL="22860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lang="de-DE" sz="1800" spc="100" baseline="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de-DE"/>
              <a:t>20XX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de-DE"/>
              <a:t>Verkaufspräsentation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A96722F2-1968-8B82-9382-187D808D9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1541"/>
            <a:ext cx="10515600" cy="1215894"/>
          </a:xfrm>
          <a:prstGeom prst="rect">
            <a:avLst/>
          </a:prstGeom>
        </p:spPr>
        <p:txBody>
          <a:bodyPr rtlCol="0" anchor="b"/>
          <a:lstStyle>
            <a:lvl1pPr algn="ctr">
              <a:defRPr lang="de-DE" sz="2400" cap="all" spc="1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de-DE"/>
              <a:t>KLICKEN, UM Titel hinzuzufügen</a:t>
            </a:r>
          </a:p>
        </p:txBody>
      </p:sp>
      <p:sp>
        <p:nvSpPr>
          <p:cNvPr id="30" name="Inhaltsplatzhalter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59468" y="2674190"/>
            <a:ext cx="10494331" cy="360584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de-DE" sz="1400" cap="all" baseline="0"/>
            </a:lvl1pPr>
            <a:lvl2pPr marL="457200" indent="0">
              <a:buNone/>
              <a:defRPr lang="de-DE"/>
            </a:lvl2pPr>
            <a:lvl3pPr marL="914400" indent="0">
              <a:buNone/>
              <a:defRPr lang="de-DE"/>
            </a:lvl3pPr>
            <a:lvl4pPr marL="1371600" indent="0">
              <a:buNone/>
              <a:defRPr lang="de-DE"/>
            </a:lvl4pPr>
            <a:lvl5pPr marL="1828800" indent="0">
              <a:buNone/>
              <a:defRPr lang="de-DE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20XX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Verkaufspräsentation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defPPr>
              <a:defRPr lang="de-DE"/>
            </a:defPPr>
          </a:lstStyle>
          <a:p>
            <a:pPr rtl="0"/>
            <a:fld id="{EA87306C-81BA-4795-A5CA-9392456A8C1E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 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061" y="1541398"/>
            <a:ext cx="4442603" cy="21248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tlCol="0" anchor="ctr"/>
          <a:lstStyle>
            <a:lvl1pPr algn="ctr">
              <a:defRPr lang="de-DE" sz="2400" cap="all" spc="1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Titel hinzufügen</a:t>
            </a:r>
          </a:p>
        </p:txBody>
      </p:sp>
      <p:sp>
        <p:nvSpPr>
          <p:cNvPr id="38" name="Textplatzhalter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0061" y="3984426"/>
            <a:ext cx="4442603" cy="242499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de-DE"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e-DE"/>
              <a:t>Klicken Sie, um Text hinzuzufügen.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1736" y="0"/>
            <a:ext cx="5420263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de-DE"/>
            </a:lvl1pPr>
          </a:lstStyle>
          <a:p>
            <a:pPr rtl="0"/>
            <a:r>
              <a:rPr lang="de-DE"/>
              <a:t>Zum Hinzufügen eines Fotos klicken</a:t>
            </a:r>
          </a:p>
        </p:txBody>
      </p:sp>
    </p:spTree>
    <p:extLst>
      <p:ext uri="{BB962C8B-B14F-4D97-AF65-F5344CB8AC3E}">
        <p14:creationId xmlns:p14="http://schemas.microsoft.com/office/powerpoint/2010/main" val="425779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esordnung 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77227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rtlCol="0"/>
          <a:lstStyle>
            <a:lvl1pPr marL="0" indent="0" algn="ctr">
              <a:buNone/>
              <a:defRPr lang="de-DE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Klicken, um Foto hinzuzufügen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4747" y="2365057"/>
            <a:ext cx="4377400" cy="2160644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rtlCol="0" anchor="ctr"/>
          <a:lstStyle>
            <a:lvl1pPr algn="ctr">
              <a:defRPr lang="de-DE" sz="2400" cap="all" spc="1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 hinzufügen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B3EFFF7-FFC6-16DF-B4AB-DD5A1A1DA9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96" y="0"/>
            <a:ext cx="3344379" cy="6858000"/>
          </a:xfrm>
          <a:custGeom>
            <a:avLst/>
            <a:gdLst>
              <a:gd name="connsiteX0" fmla="*/ 0 w 3344379"/>
              <a:gd name="connsiteY0" fmla="*/ 0 h 6858000"/>
              <a:gd name="connsiteX1" fmla="*/ 3344379 w 3344379"/>
              <a:gd name="connsiteY1" fmla="*/ 0 h 6858000"/>
              <a:gd name="connsiteX2" fmla="*/ 3344379 w 3344379"/>
              <a:gd name="connsiteY2" fmla="*/ 6858000 h 6858000"/>
              <a:gd name="connsiteX3" fmla="*/ 0 w 33443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4379" h="6858000">
                <a:moveTo>
                  <a:pt x="0" y="0"/>
                </a:moveTo>
                <a:lnTo>
                  <a:pt x="3344379" y="0"/>
                </a:lnTo>
                <a:lnTo>
                  <a:pt x="33443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de-DE">
                <a:noFill/>
              </a:defRPr>
            </a:lvl1pPr>
          </a:lstStyle>
          <a:p>
            <a:pPr lvl="0" rtl="0"/>
            <a:r>
              <a:rPr lang="de-DE"/>
              <a:t>Leer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E6E802E-B214-0AE3-69C8-CBCA885C70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5900" y="2071688"/>
            <a:ext cx="3773488" cy="2732087"/>
          </a:xfrm>
          <a:prstGeom prst="rect">
            <a:avLst/>
          </a:prstGeom>
        </p:spPr>
        <p:txBody>
          <a:bodyPr rtlCol="0" anchor="ctr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de-DE" sz="1800" spc="100" baseline="0"/>
            </a:lvl1pPr>
            <a:lvl2pPr marL="4572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de-DE" sz="1800" spc="100" baseline="0"/>
            </a:lvl2pPr>
            <a:lvl3pPr marL="9144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de-DE" sz="1800" spc="100" baseline="0"/>
            </a:lvl3pPr>
            <a:lvl4pPr marL="13716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de-DE" sz="1800" spc="100" baseline="0"/>
            </a:lvl4pPr>
            <a:lvl5pPr marL="18288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de-DE" sz="1800" spc="100" baseline="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de-DE"/>
              <a:t>20XX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 rtl="0"/>
            <a:r>
              <a:rPr lang="de-DE"/>
              <a:t>Verkaufspräsentation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2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de-DE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Zum Hinzufügen eines Fotos klicken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lIns="914400" tIns="182880" rIns="914400" rtlCol="0" anchor="ctr"/>
          <a:lstStyle>
            <a:lvl1pPr algn="ctr">
              <a:defRPr lang="de-DE" sz="5400" b="1" cap="all" spc="100" baseline="0">
                <a:solidFill>
                  <a:schemeClr val="accent5"/>
                </a:solidFill>
              </a:defRPr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73712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CC6C658-B6F5-98D2-4D95-EA3030D6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2" y="-7084"/>
            <a:ext cx="12212321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0065" y="2372810"/>
            <a:ext cx="4352081" cy="2129742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rtlCol="0" anchor="ctr"/>
          <a:lstStyle>
            <a:lvl1pPr algn="ctr">
              <a:defRPr lang="de-DE"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rtl="0"/>
            <a:r>
              <a:rPr lang="de-DE"/>
              <a:t>Titel hinzufügen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9480" y="0"/>
            <a:ext cx="539496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de-DE"/>
            </a:lvl1pPr>
          </a:lstStyle>
          <a:p>
            <a:pPr rtl="0"/>
            <a:r>
              <a:rPr lang="de-DE"/>
              <a:t>Zum Hinzufügen eines Fotos klicken</a:t>
            </a:r>
          </a:p>
        </p:txBody>
      </p:sp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lang="de-DE"/>
            </a:lvl1pPr>
          </a:lstStyle>
          <a:p>
            <a:pPr rtl="0"/>
            <a:r>
              <a:rPr lang="de-DE"/>
              <a:t>20XX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de-DE"/>
              <a:t>Verkaufspräsentation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C3FAF69-7EBE-817B-DCEA-4A1595820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7515"/>
            <a:ext cx="4661648" cy="6871651"/>
          </a:xfrm>
          <a:prstGeom prst="rect">
            <a:avLst/>
          </a:prstGeom>
          <a:solidFill>
            <a:srgbClr val="476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/>
          <a:lstStyle>
            <a:lvl1pPr algn="ctr">
              <a:defRPr lang="de-DE" sz="2400" cap="all" spc="1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F4F9403-8AE5-DF79-EFCF-E99EABB8341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79338" y="804863"/>
            <a:ext cx="5716587" cy="5248276"/>
          </a:xfrm>
          <a:prstGeom prst="rect">
            <a:avLst/>
          </a:prstGeom>
        </p:spPr>
        <p:txBody>
          <a:bodyPr rtlCol="0" anchor="ctr"/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de-DE" sz="1800"/>
            </a:lvl1pPr>
            <a:lvl2pPr marL="73152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de-DE" sz="1800"/>
            </a:lvl2pPr>
            <a:lvl3pPr marL="109728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de-DE" sz="1800"/>
            </a:lvl3pPr>
            <a:lvl4pPr marL="146304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de-DE" sz="1800"/>
            </a:lvl4pPr>
            <a:lvl5pPr marL="1828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de-DE" sz="18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de-DE"/>
              <a:t>20XX</a:t>
            </a:r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de-DE"/>
              <a:t>Verkaufspräsentation</a:t>
            </a:r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7727" y="2060294"/>
            <a:ext cx="4359795" cy="2141316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rtlCol="0" anchor="ctr"/>
          <a:lstStyle>
            <a:lvl1pPr algn="ctr">
              <a:defRPr lang="de-DE"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rtl="0"/>
            <a:r>
              <a:rPr lang="de-DE"/>
              <a:t>Titel hinzufügen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9009"/>
            <a:ext cx="5521124" cy="687858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de-DE"/>
            </a:lvl1pPr>
          </a:lstStyle>
          <a:p>
            <a:pPr rtl="0"/>
            <a:r>
              <a:rPr lang="de-DE"/>
              <a:t>Zum Hinzufügen eines Fotos klicken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0878" y="4550199"/>
            <a:ext cx="4359795" cy="1790164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de-DE" sz="1800" b="1" cap="all" spc="100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-DE"/>
              <a:t>Klicken Sie, um Text hinzuzufügen.</a:t>
            </a:r>
          </a:p>
        </p:txBody>
      </p:sp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lang="de-DE"/>
            </a:lvl1pPr>
          </a:lstStyle>
          <a:p>
            <a:pPr rtl="0"/>
            <a:r>
              <a:rPr lang="de-DE"/>
              <a:t>20XX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de-DE"/>
              <a:t>Verkaufspräsentation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191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ö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706056"/>
            <a:ext cx="6323957" cy="108802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lang="de-DE"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de-DE"/>
              <a:t>Titel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de-DE" sz="2000"/>
            </a:lvl1pPr>
          </a:lstStyle>
          <a:p>
            <a:pPr rtl="0"/>
            <a:r>
              <a:rPr lang="de-DE"/>
              <a:t>Zum Hinzufügen eines Fotos klicken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BC3273F-AE8F-21E6-A06E-52686D65496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35563" y="2291786"/>
            <a:ext cx="3017837" cy="396722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de-DE" sz="1800" spc="100" baseline="0"/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de-DE" sz="1800" spc="100" baseline="0"/>
            </a:lvl2pPr>
            <a:lvl3pPr marL="685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de-DE" sz="1800" spc="100" baseline="0"/>
            </a:lvl3pPr>
            <a:lvl4pPr marL="11430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de-DE" sz="1800" spc="100" baseline="0"/>
            </a:lvl4pPr>
            <a:lvl5pPr marL="16002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de-DE" sz="1800" spc="100" baseline="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A011C768-FB8E-F917-0CF9-C9B7DA4CAA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73281" y="2294680"/>
            <a:ext cx="3136127" cy="396722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de-DE" sz="1800" spc="100" baseline="0"/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de-DE" sz="1800" spc="100" baseline="0"/>
            </a:lvl2pPr>
            <a:lvl3pPr marL="685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de-DE" sz="1800" spc="100" baseline="0"/>
            </a:lvl3pPr>
            <a:lvl4pPr marL="11430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de-DE" sz="1800" spc="100" baseline="0"/>
            </a:lvl4pPr>
            <a:lvl5pPr marL="16002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de-DE" sz="1800" spc="100" baseline="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30" name="Datumsplatzhalter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de-DE"/>
              <a:t>20XX</a:t>
            </a:r>
          </a:p>
        </p:txBody>
      </p:sp>
      <p:sp>
        <p:nvSpPr>
          <p:cNvPr id="31" name="Fußzeilenplatzhalter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de-DE"/>
              <a:t>Verkaufspräsentation</a:t>
            </a:r>
          </a:p>
        </p:txBody>
      </p:sp>
      <p:sp>
        <p:nvSpPr>
          <p:cNvPr id="32" name="Foliennummernplatzhalter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FD970D0-182D-96E3-04B5-5D634F9C4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6143"/>
            <a:ext cx="10515600" cy="1229033"/>
          </a:xfrm>
          <a:prstGeom prst="rect">
            <a:avLst/>
          </a:prstGeom>
        </p:spPr>
        <p:txBody>
          <a:bodyPr rtlCol="0" anchor="b"/>
          <a:lstStyle>
            <a:lvl1pPr algn="ctr">
              <a:defRPr lang="de-DE"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E453354-6167-7227-F443-F984688CC4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775" y="2858625"/>
            <a:ext cx="3941763" cy="3338513"/>
          </a:xfrm>
          <a:prstGeom prst="rect">
            <a:avLst/>
          </a:prstGeom>
        </p:spPr>
        <p:txBody>
          <a:bodyPr rtlCol="0"/>
          <a:lstStyle>
            <a:lvl1pPr marL="347472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lang="de-DE" sz="1800" spc="100" baseline="0"/>
            </a:lvl1pPr>
            <a:lvl2pPr marL="6858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lang="de-DE" sz="1600" spc="100" baseline="0"/>
            </a:lvl2pPr>
            <a:lvl3pPr marL="11430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defRPr lang="de-DE" sz="1400" spc="100" baseline="0"/>
            </a:lvl3pPr>
            <a:lvl4pPr marL="16002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lang="de-DE" sz="1200" spc="100" baseline="0"/>
            </a:lvl4pPr>
            <a:lvl5pPr marL="20574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 lang="de-DE" sz="1200" spc="100" baseline="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DDA14B5C-C6A4-65FB-34DD-E1C0FF465FF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42681" y="2858625"/>
            <a:ext cx="6011119" cy="333851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lang="de-DE" sz="1800" spc="100" baseline="0"/>
            </a:lvl1pPr>
            <a:lvl2pPr marL="28575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800" spc="100" baseline="0"/>
            </a:lvl2pPr>
            <a:lvl3pPr marL="6858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800" spc="100" baseline="0"/>
            </a:lvl3pPr>
            <a:lvl4pPr marL="11430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800" spc="100" baseline="0"/>
            </a:lvl4pPr>
            <a:lvl5pPr marL="16002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800" spc="100" baseline="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0" name="Datumsplatzhalter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de-DE"/>
              <a:t>20XX</a:t>
            </a:r>
          </a:p>
        </p:txBody>
      </p:sp>
      <p:sp>
        <p:nvSpPr>
          <p:cNvPr id="41" name="Fußzeilenplatzhalter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de-DE"/>
              <a:t>Verkaufspräsentation</a:t>
            </a:r>
          </a:p>
        </p:txBody>
      </p:sp>
      <p:sp>
        <p:nvSpPr>
          <p:cNvPr id="42" name="Foliennummernplatzhalter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 u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766915"/>
            <a:ext cx="2782529" cy="21630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lnSpc>
                <a:spcPct val="100000"/>
              </a:lnSpc>
              <a:defRPr lang="de-DE"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de-DE"/>
              <a:t>Titel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4796" y="960385"/>
            <a:ext cx="6341212" cy="1969628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de-DE"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e-DE"/>
              <a:t>Klicken Sie, um Text hinzuzufügen.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16594"/>
            <a:ext cx="12192000" cy="314140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de-DE"/>
            </a:lvl1pPr>
          </a:lstStyle>
          <a:p>
            <a:pPr rtl="0"/>
            <a:r>
              <a:rPr lang="de-DE"/>
              <a:t>Zum Hinzufügen eines Fotos klicken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de-DE"/>
              <a:t>20XX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de-DE"/>
              <a:t>Verkaufspräsentation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E02389-643A-44A3-9E32-4459CAEA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de-DE"/>
              <a:t>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3E221A-6F27-4890-B073-7BA27B8FB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de-DE"/>
              <a:t>Verkaufspräsentation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B06CAC-A122-486F-81C6-4299D83E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73" r:id="rId3"/>
    <p:sldLayoutId id="2147483669" r:id="rId4"/>
    <p:sldLayoutId id="2147483651" r:id="rId5"/>
    <p:sldLayoutId id="2147483671" r:id="rId6"/>
    <p:sldLayoutId id="2147483652" r:id="rId7"/>
    <p:sldLayoutId id="2147483653" r:id="rId8"/>
    <p:sldLayoutId id="2147483650" r:id="rId9"/>
    <p:sldLayoutId id="2147483664" r:id="rId10"/>
    <p:sldLayoutId id="2147483659" r:id="rId11"/>
    <p:sldLayoutId id="2147483662" r:id="rId12"/>
    <p:sldLayoutId id="214748367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de-DE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arneu5c2025.bplaced.net/w1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Nahaufnahme eines grünen Felds">
            <a:extLst>
              <a:ext uri="{FF2B5EF4-FFF2-40B4-BE49-F238E27FC236}">
                <a16:creationId xmlns:a16="http://schemas.microsoft.com/office/drawing/2014/main" id="{FE4A4B5C-D71A-0CFA-A601-EB93F13F5A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50000"/>
          </a:blip>
          <a:srcRect/>
          <a:stretch/>
        </p:blipFill>
        <p:spPr>
          <a:xfrm>
            <a:off x="0" y="-2"/>
            <a:ext cx="12192000" cy="6858000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C0147929-8D39-DAA9-C3C5-4829D9C3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</p:spPr>
        <p:txBody>
          <a:bodyPr lIns="914400" tIns="91440" rIns="914400" bIns="45720" rtlCol="0" anchor="ctr"/>
          <a:lstStyle>
            <a:defPPr>
              <a:defRPr lang="de-DE"/>
            </a:defPPr>
          </a:lstStyle>
          <a:p>
            <a:pPr rtl="0"/>
            <a:r>
              <a:rPr lang="de-DE" dirty="0" err="1"/>
              <a:t>INformatik</a:t>
            </a:r>
          </a:p>
        </p:txBody>
      </p:sp>
    </p:spTree>
    <p:extLst>
      <p:ext uri="{BB962C8B-B14F-4D97-AF65-F5344CB8AC3E}">
        <p14:creationId xmlns:p14="http://schemas.microsoft.com/office/powerpoint/2010/main" val="176026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 descr="Eine grüne Hügellandschaft mit einem Sonnenuntergang">
            <a:extLst>
              <a:ext uri="{FF2B5EF4-FFF2-40B4-BE49-F238E27FC236}">
                <a16:creationId xmlns:a16="http://schemas.microsoft.com/office/drawing/2014/main" id="{565AB0FC-9FCD-FDB2-1D84-F3D855D838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0" y="0"/>
            <a:ext cx="6772276" cy="6858000"/>
          </a:xfrm>
        </p:spPr>
      </p:pic>
      <p:sp>
        <p:nvSpPr>
          <p:cNvPr id="47" name="Titel 46">
            <a:extLst>
              <a:ext uri="{FF2B5EF4-FFF2-40B4-BE49-F238E27FC236}">
                <a16:creationId xmlns:a16="http://schemas.microsoft.com/office/drawing/2014/main" id="{3F9E60C6-15AA-4C95-9519-652CD08A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747" y="2365057"/>
            <a:ext cx="4377400" cy="2160644"/>
          </a:xfrm>
        </p:spPr>
        <p:txBody>
          <a:bodyPr lIns="91440" tIns="45720" rIns="91440" bIns="45720" rtlCol="0" anchor="ctr"/>
          <a:lstStyle>
            <a:defPPr>
              <a:defRPr lang="de-DE"/>
            </a:defPPr>
          </a:lstStyle>
          <a:p>
            <a:pPr rtl="0"/>
            <a:r>
              <a:rPr lang="de-DE" dirty="0"/>
              <a:t>Inhalt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E0E8875C-8FE5-DCE1-106E-5F34DFD161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DA9558D5-EB6D-C2EA-C5E2-790769448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EA87306C-81BA-4795-A5CA-9392456A8C1E}" type="slidenum">
              <a:rPr lang="de-DE" smtClean="0"/>
              <a:pPr/>
              <a:t>2</a:t>
            </a:fld>
            <a:endParaRPr lang="de-DE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A7C6F1D1-0EDF-95BB-3DD8-379322B1F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9296772"/>
              </p:ext>
            </p:extLst>
          </p:nvPr>
        </p:nvGraphicFramePr>
        <p:xfrm>
          <a:off x="7261952" y="1600200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9029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Ein Weizenfeld mit Spuren darin">
            <a:extLst>
              <a:ext uri="{FF2B5EF4-FFF2-40B4-BE49-F238E27FC236}">
                <a16:creationId xmlns:a16="http://schemas.microsoft.com/office/drawing/2014/main" id="{5BA975B6-ACDF-974C-4B0A-792DE5F09C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50000"/>
          </a:blip>
          <a:srcRect/>
          <a:stretch/>
        </p:blipFill>
        <p:spPr>
          <a:xfrm>
            <a:off x="0" y="-2"/>
            <a:ext cx="12192000" cy="685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5BF4AF3-2D87-5D1D-245D-49E6F0B09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</p:spPr>
        <p:txBody>
          <a:bodyPr lIns="914400" tIns="182880" rIns="914400" bIns="45720" rtlCol="0" anchor="ctr"/>
          <a:lstStyle>
            <a:defPPr>
              <a:defRPr lang="de-DE"/>
            </a:defPPr>
          </a:lstStyle>
          <a:p>
            <a:pPr rtl="0"/>
            <a:r>
              <a:rPr lang="de-DE" dirty="0"/>
              <a:t>Serienbrief/Access</a:t>
            </a:r>
          </a:p>
        </p:txBody>
      </p:sp>
    </p:spTree>
    <p:extLst>
      <p:ext uri="{BB962C8B-B14F-4D97-AF65-F5344CB8AC3E}">
        <p14:creationId xmlns:p14="http://schemas.microsoft.com/office/powerpoint/2010/main" val="17100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54AEBF-73B2-2188-6E43-D85E8297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319" y="1143670"/>
            <a:ext cx="4352081" cy="2129742"/>
          </a:xfrm>
        </p:spPr>
        <p:txBody>
          <a:bodyPr lIns="91440" tIns="45720" rIns="91440" bIns="45720" rtlCol="0" anchor="ctr"/>
          <a:lstStyle>
            <a:defPPr>
              <a:defRPr lang="de-DE"/>
            </a:defPPr>
          </a:lstStyle>
          <a:p>
            <a:r>
              <a:rPr lang="de-DE" dirty="0"/>
              <a:t>Excel</a:t>
            </a:r>
          </a:p>
        </p:txBody>
      </p:sp>
      <p:pic>
        <p:nvPicPr>
          <p:cNvPr id="7" name="Bildplatzhalter 4" descr="Nahaufnahme einer Blume">
            <a:extLst>
              <a:ext uri="{FF2B5EF4-FFF2-40B4-BE49-F238E27FC236}">
                <a16:creationId xmlns:a16="http://schemas.microsoft.com/office/drawing/2014/main" id="{DA3FAC68-747F-999F-4EF5-874B39A6DD5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34" r="234"/>
          <a:stretch/>
        </p:blipFill>
        <p:spPr>
          <a:xfrm>
            <a:off x="6789480" y="0"/>
            <a:ext cx="5394960" cy="6858000"/>
          </a:xfr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1885A6-2008-15E5-517B-3CBBFE99B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EA87306C-81BA-4795-A5CA-9392456A8C1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759F152-0F1E-984F-F27C-7A184BAE8384}"/>
              </a:ext>
            </a:extLst>
          </p:cNvPr>
          <p:cNvSpPr txBox="1"/>
          <p:nvPr/>
        </p:nvSpPr>
        <p:spPr>
          <a:xfrm>
            <a:off x="1100667" y="3862917"/>
            <a:ext cx="414866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/>
              <a:t>In Excel haben wir einen einfachen Rechner erstellt mit dem man zum Beispiel das Einkommen managen kann</a:t>
            </a:r>
          </a:p>
        </p:txBody>
      </p:sp>
    </p:spTree>
    <p:extLst>
      <p:ext uri="{BB962C8B-B14F-4D97-AF65-F5344CB8AC3E}">
        <p14:creationId xmlns:p14="http://schemas.microsoft.com/office/powerpoint/2010/main" val="78822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>
            <a:extLst>
              <a:ext uri="{FF2B5EF4-FFF2-40B4-BE49-F238E27FC236}">
                <a16:creationId xmlns:a16="http://schemas.microsoft.com/office/drawing/2014/main" id="{EAB21749-21E0-B555-8423-AF94BE38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477" y="642127"/>
            <a:ext cx="4359795" cy="2141316"/>
          </a:xfrm>
        </p:spPr>
        <p:txBody>
          <a:bodyPr lIns="91440" tIns="45720" rIns="91440" bIns="45720" rtlCol="0" anchor="ctr"/>
          <a:lstStyle>
            <a:defPPr>
              <a:defRPr lang="de-DE"/>
            </a:defPPr>
          </a:lstStyle>
          <a:p>
            <a:r>
              <a:rPr lang="de-DE" dirty="0"/>
              <a:t>HTML und CSS</a:t>
            </a:r>
          </a:p>
        </p:txBody>
      </p:sp>
      <p:pic>
        <p:nvPicPr>
          <p:cNvPr id="12" name="Bildplatzhalter 20" descr="Nahaufnahme von grünem Gras">
            <a:extLst>
              <a:ext uri="{FF2B5EF4-FFF2-40B4-BE49-F238E27FC236}">
                <a16:creationId xmlns:a16="http://schemas.microsoft.com/office/drawing/2014/main" id="{C082290F-76CE-97A7-ECB5-83B0FEA27B3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009"/>
            <a:ext cx="5521124" cy="6878584"/>
          </a:xfr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0D15DC2-8425-2530-3D59-ABE5D5C4A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EA87306C-81BA-4795-A5CA-9392456A8C1E}" type="slidenum">
              <a:rPr lang="de-DE" smtClean="0"/>
              <a:pPr rtl="0"/>
              <a:t>5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B35CC59-A3A5-4934-B856-D6916670B9DC}"/>
              </a:ext>
            </a:extLst>
          </p:cNvPr>
          <p:cNvSpPr txBox="1"/>
          <p:nvPr/>
        </p:nvSpPr>
        <p:spPr>
          <a:xfrm>
            <a:off x="6889750" y="3227917"/>
            <a:ext cx="421216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/>
              <a:t>In HTML und mit CSS haben wir eine Website nach der Vorlage von Stefan </a:t>
            </a:r>
            <a:r>
              <a:rPr lang="de-DE" dirty="0" err="1"/>
              <a:t>Münz</a:t>
            </a:r>
            <a:r>
              <a:rPr lang="de-DE" dirty="0"/>
              <a:t> programmiert</a:t>
            </a:r>
          </a:p>
        </p:txBody>
      </p:sp>
    </p:spTree>
    <p:extLst>
      <p:ext uri="{BB962C8B-B14F-4D97-AF65-F5344CB8AC3E}">
        <p14:creationId xmlns:p14="http://schemas.microsoft.com/office/powerpoint/2010/main" val="201287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A0BA3D-9921-C7FC-BC8D-5FC0FFA6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980" y="706056"/>
            <a:ext cx="6323957" cy="1088020"/>
          </a:xfrm>
        </p:spPr>
        <p:txBody>
          <a:bodyPr lIns="91440" tIns="45720" rIns="91440" bIns="45720" rtlCol="0" anchor="ctr"/>
          <a:lstStyle>
            <a:defPPr>
              <a:defRPr lang="de-DE"/>
            </a:defPPr>
          </a:lstStyle>
          <a:p>
            <a:pPr rtl="0"/>
            <a:r>
              <a:rPr lang="de-DE" dirty="0" err="1"/>
              <a:t>Wordpress</a:t>
            </a:r>
          </a:p>
        </p:txBody>
      </p:sp>
      <p:pic>
        <p:nvPicPr>
          <p:cNvPr id="7" name="Bildplatzhalter 26" descr="Luftbild mit Blick auf eine Baumallee und Weiden auf beiden Seiten">
            <a:extLst>
              <a:ext uri="{FF2B5EF4-FFF2-40B4-BE49-F238E27FC236}">
                <a16:creationId xmlns:a16="http://schemas.microsoft.com/office/drawing/2014/main" id="{839F036C-A908-D88B-93D2-2FC59D5D12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4495801" cy="6858000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99A34E-6529-A0C2-1EEE-44E5D83178A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35563" y="2291786"/>
            <a:ext cx="3017837" cy="3967224"/>
          </a:xfrm>
        </p:spPr>
        <p:txBody>
          <a:bodyPr lIns="91440" tIns="45720" rIns="91440" bIns="45720" rtlCol="0" anchor="t"/>
          <a:lstStyle>
            <a:defPPr>
              <a:defRPr lang="de-DE"/>
            </a:defPPr>
          </a:lstStyle>
          <a:p>
            <a:pPr marL="285750" indent="-285750"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WordPress ist ein Content-Management-System (CMS).</a:t>
            </a: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Man kann ohne Programmierkenntnisse professionelle Webseiten erstellen.</a:t>
            </a:r>
          </a:p>
          <a:p>
            <a:pPr marL="285750" indent="-285750">
              <a:buFont typeface="Arial"/>
              <a:buChar char="•"/>
            </a:pPr>
            <a:r>
              <a:rPr lang="de-DE" dirty="0">
                <a:ea typeface="+mn-lt"/>
                <a:cs typeface="+mn-lt"/>
              </a:rPr>
              <a:t>Die Nutzung von </a:t>
            </a:r>
            <a:r>
              <a:rPr lang="de-DE" dirty="0" err="1">
                <a:ea typeface="+mn-lt"/>
                <a:cs typeface="+mn-lt"/>
              </a:rPr>
              <a:t>Themes</a:t>
            </a:r>
            <a:r>
              <a:rPr lang="de-DE" dirty="0">
                <a:ea typeface="+mn-lt"/>
                <a:cs typeface="+mn-lt"/>
              </a:rPr>
              <a:t> und Plugins ist sehr Praktisch</a:t>
            </a:r>
            <a:endParaRPr lang="de-DE" dirty="0"/>
          </a:p>
          <a:p>
            <a:pPr>
              <a:lnSpc>
                <a:spcPct val="100000"/>
              </a:lnSpc>
            </a:pPr>
            <a:endParaRPr lang="de-DE" dirty="0"/>
          </a:p>
          <a:p>
            <a:pPr rtl="0">
              <a:lnSpc>
                <a:spcPct val="100000"/>
              </a:lnSpc>
            </a:pPr>
            <a:endParaRPr lang="de-DE" dirty="0"/>
          </a:p>
          <a:p>
            <a:pPr rtl="0">
              <a:lnSpc>
                <a:spcPct val="100000"/>
              </a:lnSpc>
            </a:pP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F4B294B-3C01-ED06-AA96-7FF46F3D2A9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473281" y="2294680"/>
            <a:ext cx="3319392" cy="3967224"/>
          </a:xfrm>
        </p:spPr>
        <p:txBody>
          <a:bodyPr lIns="91440" tIns="45720" rIns="91440" bIns="45720" rtlCol="0" anchor="t"/>
          <a:lstStyle>
            <a:defPPr>
              <a:defRPr lang="de-DE"/>
            </a:defPPr>
          </a:lstStyle>
          <a:p>
            <a:pPr>
              <a:lnSpc>
                <a:spcPct val="100000"/>
              </a:lnSpc>
            </a:pPr>
            <a:r>
              <a:rPr lang="de-DE" dirty="0"/>
              <a:t>Im Rahmen des Unterrichts haben wir auch eine eigene Seite erstellt:</a:t>
            </a:r>
          </a:p>
          <a:p>
            <a:pPr>
              <a:lnSpc>
                <a:spcPct val="100000"/>
              </a:lnSpc>
            </a:pPr>
            <a:r>
              <a:rPr lang="de-DE" dirty="0">
                <a:ea typeface="+mn-lt"/>
                <a:cs typeface="+mn-lt"/>
                <a:hlinkClick r:id="rId4"/>
              </a:rPr>
              <a:t>http://aarneu5c2025.bplaced.net/w1/</a:t>
            </a:r>
            <a:r>
              <a:rPr lang="de-DE" dirty="0">
                <a:ea typeface="+mn-lt"/>
                <a:cs typeface="+mn-lt"/>
              </a:rPr>
              <a:t> </a:t>
            </a:r>
            <a:endParaRPr lang="de-DE"/>
          </a:p>
          <a:p>
            <a:pPr rtl="0">
              <a:lnSpc>
                <a:spcPct val="100000"/>
              </a:lnSpc>
            </a:pPr>
            <a:endParaRPr lang="de-DE" dirty="0"/>
          </a:p>
          <a:p>
            <a:pPr>
              <a:lnSpc>
                <a:spcPct val="100000"/>
              </a:lnSpc>
            </a:pPr>
            <a:endParaRPr lang="de-DE" dirty="0"/>
          </a:p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645A76-E100-EFC9-2708-1B1481747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EA87306C-81BA-4795-A5CA-9392456A8C1E}" type="slidenum">
              <a:rPr lang="de-DE" smtClean="0"/>
              <a:pPr rtl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190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ACBCD3B-EAB4-87E8-85AB-C9DDB716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61" y="2370916"/>
            <a:ext cx="4442603" cy="2124827"/>
          </a:xfrm>
        </p:spPr>
        <p:txBody>
          <a:bodyPr lIns="91440" tIns="45720" rIns="91440" bIns="45720" rtlCol="0" anchor="ctr"/>
          <a:lstStyle>
            <a:defPPr>
              <a:defRPr lang="de-DE"/>
            </a:defPPr>
          </a:lstStyle>
          <a:p>
            <a:r>
              <a:rPr lang="de-DE" dirty="0"/>
              <a:t>Mein Noten Vorschlag:</a:t>
            </a:r>
            <a:br>
              <a:rPr lang="de-DE" dirty="0"/>
            </a:br>
            <a:r>
              <a:rPr lang="de-DE" dirty="0"/>
              <a:t>1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5335026-4908-B82C-0C3C-4E5E0498CB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rtlCol="0" anchor="t"/>
          <a:lstStyle>
            <a:defPPr>
              <a:defRPr lang="de-DE"/>
            </a:defPPr>
          </a:lstStyle>
          <a:p>
            <a:pPr rtl="0"/>
            <a:r>
              <a:rPr lang="de-DE" dirty="0"/>
              <a:t>​</a:t>
            </a:r>
          </a:p>
          <a:p>
            <a:pPr rtl="0"/>
            <a:endParaRPr lang="de-DE" dirty="0"/>
          </a:p>
        </p:txBody>
      </p:sp>
      <p:pic>
        <p:nvPicPr>
          <p:cNvPr id="15" name="Bildplatzhalter 14" descr="Nahaufnahme eines Blattes">
            <a:extLst>
              <a:ext uri="{FF2B5EF4-FFF2-40B4-BE49-F238E27FC236}">
                <a16:creationId xmlns:a16="http://schemas.microsoft.com/office/drawing/2014/main" id="{C59CFD32-0A41-78F6-63F2-D8BBA2F23D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55" r="55"/>
          <a:stretch/>
        </p:blipFill>
        <p:spPr>
          <a:xfrm>
            <a:off x="6771736" y="0"/>
            <a:ext cx="5420263" cy="6858000"/>
          </a:xfrm>
        </p:spPr>
      </p:pic>
    </p:spTree>
    <p:extLst>
      <p:ext uri="{BB962C8B-B14F-4D97-AF65-F5344CB8AC3E}">
        <p14:creationId xmlns:p14="http://schemas.microsoft.com/office/powerpoint/2010/main" val="301015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>
            <a:extLst>
              <a:ext uri="{FF2B5EF4-FFF2-40B4-BE49-F238E27FC236}">
                <a16:creationId xmlns:a16="http://schemas.microsoft.com/office/drawing/2014/main" id="{D353609C-AFD0-2BF5-05CC-2430B957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09" y="2348788"/>
            <a:ext cx="2782529" cy="2163098"/>
          </a:xfrm>
        </p:spPr>
        <p:txBody>
          <a:bodyPr lIns="91440" tIns="45720" rIns="91440" bIns="45720" rtlCol="0" anchor="ctr"/>
          <a:lstStyle>
            <a:defPPr>
              <a:defRPr lang="de-DE"/>
            </a:defPPr>
          </a:lstStyle>
          <a:p>
            <a:pPr rtl="0"/>
            <a:r>
              <a:rPr lang="de-DE" dirty="0"/>
              <a:t>Warum?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1C52C13-996F-4CF8-BBA5-F6CC233475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6776" y="2723570"/>
            <a:ext cx="6341212" cy="2265534"/>
          </a:xfrm>
        </p:spPr>
        <p:txBody>
          <a:bodyPr lIns="91440" tIns="45720" rIns="91440" bIns="45720" rtlCol="0" anchor="ctr"/>
          <a:lstStyle>
            <a:defPPr>
              <a:defRPr lang="de-DE"/>
            </a:defPPr>
          </a:lstStyle>
          <a:p>
            <a:r>
              <a:rPr lang="de-DE" dirty="0"/>
              <a:t>Ich habe im gesamten Jahr sehr gut mitgearbeitet und die Aufträge immer erfüllt.</a:t>
            </a:r>
          </a:p>
          <a:p>
            <a:r>
              <a:rPr lang="de-DE" dirty="0"/>
              <a:t>Mein errechneter Noten schnitt ist 1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6EA18F1-1CB3-04BA-3FB2-530F2637A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EA87306C-81BA-4795-A5CA-9392456A8C1E}" type="slidenum">
              <a:rPr lang="de-DE" smtClean="0"/>
              <a:pPr rtl="0"/>
              <a:t>8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0BB083-E887-5264-949E-12761A0F7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081" y="2626895"/>
            <a:ext cx="72675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5856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175_Win32_SL_V6" id="{2596AF0E-92BF-4F5A-A2A1-B1C9D33CD0CE}" vid="{0709752F-9199-467A-B305-5274ECB683C1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BCCC92-D3FE-43DE-941A-6D46ECD2C52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B45F531-F2B2-4A59-9331-A22771BD7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2D90A8-9F3C-48C5-89D7-0373E99D21E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481</Words>
  <Application>Microsoft Office PowerPoint</Application>
  <PresentationFormat>Widescreen</PresentationFormat>
  <Paragraphs>132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Benutzerdefiniert</vt:lpstr>
      <vt:lpstr>INformatik</vt:lpstr>
      <vt:lpstr>Inhalt</vt:lpstr>
      <vt:lpstr>Serienbrief/Access</vt:lpstr>
      <vt:lpstr>Excel</vt:lpstr>
      <vt:lpstr>HTML und CSS</vt:lpstr>
      <vt:lpstr>Wordpress</vt:lpstr>
      <vt:lpstr>Mein Noten Vorschlag: 1</vt:lpstr>
      <vt:lpstr>Warum?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115</cp:revision>
  <dcterms:created xsi:type="dcterms:W3CDTF">2025-06-01T15:44:09Z</dcterms:created>
  <dcterms:modified xsi:type="dcterms:W3CDTF">2025-06-04T13:36:17Z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