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EEDDD32F-CD07-41CF-8FFE-E1DE69B9BB6B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75DDA249-5527-44B0-A1AC-65D4AED0FF95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91034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D32F-CD07-41CF-8FFE-E1DE69B9BB6B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A249-5527-44B0-A1AC-65D4AED0FF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43597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D32F-CD07-41CF-8FFE-E1DE69B9BB6B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A249-5527-44B0-A1AC-65D4AED0FF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872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D32F-CD07-41CF-8FFE-E1DE69B9BB6B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A249-5527-44B0-A1AC-65D4AED0FF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770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D32F-CD07-41CF-8FFE-E1DE69B9BB6B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A249-5527-44B0-A1AC-65D4AED0FF95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300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D32F-CD07-41CF-8FFE-E1DE69B9BB6B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A249-5527-44B0-A1AC-65D4AED0FF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8033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D32F-CD07-41CF-8FFE-E1DE69B9BB6B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A249-5527-44B0-A1AC-65D4AED0FF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495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D32F-CD07-41CF-8FFE-E1DE69B9BB6B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A249-5527-44B0-A1AC-65D4AED0FF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1453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D32F-CD07-41CF-8FFE-E1DE69B9BB6B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A249-5527-44B0-A1AC-65D4AED0FF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968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D32F-CD07-41CF-8FFE-E1DE69B9BB6B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A249-5527-44B0-A1AC-65D4AED0FF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244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D32F-CD07-41CF-8FFE-E1DE69B9BB6B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A249-5527-44B0-A1AC-65D4AED0FF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31958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EEDDD32F-CD07-41CF-8FFE-E1DE69B9BB6B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5DDA249-5527-44B0-A1AC-65D4AED0FF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5207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C8EB06-48F7-4C33-B50C-2F14F86A62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Auer Catharina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FFFA12F-6FB3-46E3-BB9B-5AAEBC5971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Coach </a:t>
            </a:r>
          </a:p>
        </p:txBody>
      </p:sp>
    </p:spTree>
    <p:extLst>
      <p:ext uri="{BB962C8B-B14F-4D97-AF65-F5344CB8AC3E}">
        <p14:creationId xmlns:p14="http://schemas.microsoft.com/office/powerpoint/2010/main" val="279769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65970E-E41C-429B-81A1-789EBBA0A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Grundstrucktur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AEEA32-9DA0-46DC-9DC0-570110384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/>
              <a:t>In den Hand kommt immer der Titel den man zb so angibt-&lt;title&gt;Grundlagen der Web-Gestaltung&lt;/title&gt;</a:t>
            </a:r>
          </a:p>
          <a:p>
            <a:r>
              <a:rPr lang="de-AT" dirty="0"/>
              <a:t>In den Body kann man dann auch links eingeben die ganz oben stehen das wenn man draufdrückt auf die einzigen unterordner-&lt;a href="id_klassen.html"&gt; || ID + Klassen&lt;/a&gt; (als </a:t>
            </a:r>
            <a:r>
              <a:rPr lang="de-AT" dirty="0" err="1"/>
              <a:t>bsp</a:t>
            </a:r>
            <a:r>
              <a:rPr lang="de-AT" dirty="0"/>
              <a:t>)</a:t>
            </a:r>
          </a:p>
          <a:p>
            <a:pPr marL="0" indent="0">
              <a:buNone/>
            </a:pPr>
            <a:r>
              <a:rPr lang="de-AT" dirty="0"/>
              <a:t>Wie kann man in HTML ein Bild einfügen?</a:t>
            </a:r>
          </a:p>
          <a:p>
            <a:pPr marL="0" indent="0">
              <a:buNone/>
            </a:pPr>
            <a:r>
              <a:rPr lang="de-AT" dirty="0" err="1"/>
              <a:t>img</a:t>
            </a:r>
            <a:r>
              <a:rPr lang="de-AT" dirty="0"/>
              <a:t> </a:t>
            </a:r>
            <a:r>
              <a:rPr lang="de-AT" dirty="0" err="1"/>
              <a:t>src</a:t>
            </a:r>
            <a:r>
              <a:rPr lang="de-AT" dirty="0"/>
              <a:t>="bild.jpg"</a:t>
            </a:r>
          </a:p>
          <a:p>
            <a:pPr marL="0" indent="0">
              <a:buNone/>
            </a:pPr>
            <a:r>
              <a:rPr lang="de-AT" dirty="0"/>
              <a:t>Welches CSS-Attribut ändert die Hintergrundfarbe eines Elements? </a:t>
            </a:r>
          </a:p>
          <a:p>
            <a:pPr marL="0" indent="0">
              <a:buNone/>
            </a:pPr>
            <a:r>
              <a:rPr lang="de-AT" dirty="0"/>
              <a:t>background-color: </a:t>
            </a:r>
            <a:r>
              <a:rPr lang="de-AT" dirty="0" err="1"/>
              <a:t>red</a:t>
            </a:r>
            <a:r>
              <a:rPr lang="de-AT" dirty="0"/>
              <a:t>;</a:t>
            </a:r>
          </a:p>
          <a:p>
            <a:endParaRPr lang="de-AT" dirty="0"/>
          </a:p>
          <a:p>
            <a:pPr marL="0" indent="0">
              <a:buNone/>
            </a:pPr>
            <a:r>
              <a:rPr lang="de-AT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66896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096788-09AD-4670-B713-59B02F404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Weiteres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69A712-71BF-4019-AFA9-34C1AD177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1400" dirty="0"/>
              <a:t>Um die Farbe zu ändern muss man im nach dem </a:t>
            </a:r>
            <a:r>
              <a:rPr lang="de-AT" sz="1400" dirty="0" err="1"/>
              <a:t>satz</a:t>
            </a:r>
            <a:r>
              <a:rPr lang="de-AT" sz="1400" dirty="0"/>
              <a:t> den man geändert haben will zb so anführen</a:t>
            </a:r>
          </a:p>
          <a:p>
            <a:pPr marL="0" indent="0">
              <a:buNone/>
            </a:pPr>
            <a:r>
              <a:rPr lang="de-AT" sz="1400" dirty="0"/>
              <a:t>&lt;p </a:t>
            </a:r>
            <a:r>
              <a:rPr lang="de-AT" sz="1400" dirty="0" err="1"/>
              <a:t>class</a:t>
            </a:r>
            <a:r>
              <a:rPr lang="de-AT" sz="1400" dirty="0"/>
              <a:t>="</a:t>
            </a:r>
            <a:r>
              <a:rPr lang="de-AT" sz="1400" dirty="0" err="1"/>
              <a:t>strophe</a:t>
            </a:r>
            <a:r>
              <a:rPr lang="de-AT" sz="1400" dirty="0"/>
              <a:t>" </a:t>
            </a:r>
            <a:r>
              <a:rPr lang="de-AT" sz="1400" dirty="0" err="1"/>
              <a:t>id</a:t>
            </a:r>
            <a:r>
              <a:rPr lang="de-AT" sz="1400" dirty="0"/>
              <a:t>="</a:t>
            </a:r>
            <a:r>
              <a:rPr lang="de-AT" sz="1400" dirty="0" err="1"/>
              <a:t>jaeger</a:t>
            </a:r>
            <a:r>
              <a:rPr lang="de-AT" sz="1400" dirty="0"/>
              <a:t>"&gt;</a:t>
            </a:r>
          </a:p>
          <a:p>
            <a:pPr marL="0" indent="0">
              <a:buNone/>
            </a:pPr>
            <a:r>
              <a:rPr lang="de-AT" sz="1400" dirty="0"/>
              <a:t>	Grün, grün, grün sind alle meine Kleider weil mein Schatz ein &lt;span </a:t>
            </a:r>
            <a:r>
              <a:rPr lang="de-AT" sz="1400" dirty="0" err="1"/>
              <a:t>class</a:t>
            </a:r>
            <a:r>
              <a:rPr lang="de-AT" sz="1400" dirty="0"/>
              <a:t>="beruf"&gt;Jäger, Jäger&lt;/span&gt; ist.</a:t>
            </a:r>
          </a:p>
          <a:p>
            <a:pPr marL="0" indent="0">
              <a:buNone/>
            </a:pPr>
            <a:r>
              <a:rPr lang="de-AT" sz="1400" dirty="0"/>
              <a:t>	&lt;/p&gt;</a:t>
            </a:r>
          </a:p>
          <a:p>
            <a:pPr marL="0" indent="0">
              <a:buNone/>
            </a:pPr>
            <a:r>
              <a:rPr lang="de-AT" sz="1400" dirty="0"/>
              <a:t>Danach bei css.css </a:t>
            </a:r>
          </a:p>
          <a:p>
            <a:r>
              <a:rPr lang="de-AT" sz="1400" dirty="0"/>
              <a:t>Wenn man einen </a:t>
            </a:r>
            <a:r>
              <a:rPr lang="de-AT" sz="1400" dirty="0" err="1"/>
              <a:t>text</a:t>
            </a:r>
            <a:r>
              <a:rPr lang="de-AT" sz="1400" dirty="0"/>
              <a:t> </a:t>
            </a:r>
            <a:r>
              <a:rPr lang="de-AT" sz="1400" dirty="0" err="1"/>
              <a:t>angeefüugt</a:t>
            </a:r>
            <a:r>
              <a:rPr lang="de-AT" sz="1400" dirty="0"/>
              <a:t> hat und der etwas länger ist muss man </a:t>
            </a:r>
          </a:p>
          <a:p>
            <a:pPr marL="0" indent="0">
              <a:buNone/>
            </a:pPr>
            <a:r>
              <a:rPr lang="en-US" sz="1400" dirty="0"/>
              <a:t>&lt;h3 style=id="</a:t>
            </a:r>
            <a:r>
              <a:rPr lang="en-US" sz="1400" dirty="0" err="1"/>
              <a:t>TOP_f</a:t>
            </a:r>
            <a:r>
              <a:rPr lang="en-US" sz="1400" dirty="0"/>
              <a:t>"&gt;</a:t>
            </a:r>
            <a:r>
              <a:rPr lang="en-US" sz="1400" dirty="0" err="1"/>
              <a:t>Inhalt</a:t>
            </a:r>
            <a:r>
              <a:rPr lang="en-US" sz="1400" dirty="0"/>
              <a:t>&lt;/h3&gt;</a:t>
            </a:r>
          </a:p>
          <a:p>
            <a:pPr marL="0" indent="0">
              <a:buNone/>
            </a:pPr>
            <a:r>
              <a:rPr lang="en-US" sz="1400" dirty="0"/>
              <a:t>Dann </a:t>
            </a:r>
            <a:r>
              <a:rPr lang="en-US" sz="1400" dirty="0" err="1"/>
              <a:t>seinen</a:t>
            </a:r>
            <a:r>
              <a:rPr lang="en-US" sz="1400" dirty="0"/>
              <a:t> text und am </a:t>
            </a:r>
            <a:r>
              <a:rPr lang="en-US" sz="1400" dirty="0" err="1"/>
              <a:t>ende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&lt;p &gt;&lt;a style= </a:t>
            </a:r>
            <a:r>
              <a:rPr lang="en-US" sz="1400" dirty="0" err="1"/>
              <a:t>href</a:t>
            </a:r>
            <a:r>
              <a:rPr lang="en-US" sz="1400" dirty="0"/>
              <a:t>="#</a:t>
            </a:r>
            <a:r>
              <a:rPr lang="en-US" sz="1400" dirty="0" err="1"/>
              <a:t>TOP_f</a:t>
            </a:r>
            <a:r>
              <a:rPr lang="en-US" sz="1400" dirty="0"/>
              <a:t>"&gt;TOP&lt;/a&gt; &lt;/p&gt;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de-AT" sz="1400" dirty="0"/>
          </a:p>
        </p:txBody>
      </p:sp>
    </p:spTree>
    <p:extLst>
      <p:ext uri="{BB962C8B-B14F-4D97-AF65-F5344CB8AC3E}">
        <p14:creationId xmlns:p14="http://schemas.microsoft.com/office/powerpoint/2010/main" val="2029010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67504A-0C7B-47A9-A48A-C959C6F42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weiters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A15709-3874-405A-8B84-A5D76FE8E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Id</a:t>
            </a:r>
            <a:r>
              <a:rPr lang="de-AT" dirty="0"/>
              <a:t> und </a:t>
            </a:r>
            <a:r>
              <a:rPr lang="de-AT" dirty="0" err="1"/>
              <a:t>klassen</a:t>
            </a:r>
            <a:r>
              <a:rPr lang="de-AT" dirty="0"/>
              <a:t> werden </a:t>
            </a:r>
            <a:r>
              <a:rPr lang="de-AT" dirty="0" err="1"/>
              <a:t>namen</a:t>
            </a:r>
            <a:r>
              <a:rPr lang="de-AT" dirty="0"/>
              <a:t> zugeteilt um sie </a:t>
            </a:r>
            <a:r>
              <a:rPr lang="de-AT" dirty="0" err="1"/>
              <a:t>auseinader</a:t>
            </a:r>
            <a:r>
              <a:rPr lang="de-AT" dirty="0"/>
              <a:t> halten zu können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25315751"/>
      </p:ext>
    </p:extLst>
  </p:cSld>
  <p:clrMapOvr>
    <a:masterClrMapping/>
  </p:clrMapOvr>
</p:sld>
</file>

<file path=ppt/theme/theme1.xml><?xml version="1.0" encoding="utf-8"?>
<a:theme xmlns:a="http://schemas.openxmlformats.org/drawingml/2006/main" name="Ansicht">
  <a:themeElements>
    <a:clrScheme name="Ansicht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Ansicht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nsicht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TM03457515[[fn=Aussicht]]</Template>
  <TotalTime>0</TotalTime>
  <Words>229</Words>
  <Application>Microsoft Office PowerPoint</Application>
  <PresentationFormat>Breitbild</PresentationFormat>
  <Paragraphs>23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Century Schoolbook</vt:lpstr>
      <vt:lpstr>Wingdings 2</vt:lpstr>
      <vt:lpstr>Ansicht</vt:lpstr>
      <vt:lpstr>Auer Catharina</vt:lpstr>
      <vt:lpstr>Grundstrucktur</vt:lpstr>
      <vt:lpstr>Weiteres</vt:lpstr>
      <vt:lpstr>weiters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Auer Catharina</dc:title>
  <dc:creator>Catharina AUER</dc:creator>
  <cp:lastModifiedBy>Catharina AUER</cp:lastModifiedBy>
  <cp:revision>3</cp:revision>
  <dcterms:created xsi:type="dcterms:W3CDTF">2024-12-04T15:56:34Z</dcterms:created>
  <dcterms:modified xsi:type="dcterms:W3CDTF">2024-12-04T16:10:34Z</dcterms:modified>
</cp:coreProperties>
</file>