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5537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642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6558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399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018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865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246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924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72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349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962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9D3B3C67-F46B-44D7-AC4D-690FD43CDA7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EEF1780-78B0-419D-94EF-4384B73BE7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368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A62AD-98A4-438D-96CD-3474F7488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Amira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6E059E-3EC7-4591-9D30-B1C6CAE67C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Coach</a:t>
            </a:r>
          </a:p>
        </p:txBody>
      </p:sp>
    </p:spTree>
    <p:extLst>
      <p:ext uri="{BB962C8B-B14F-4D97-AF65-F5344CB8AC3E}">
        <p14:creationId xmlns:p14="http://schemas.microsoft.com/office/powerpoint/2010/main" val="110301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E05E3-47C1-4827-A947-2A891FC7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618" y="365760"/>
            <a:ext cx="10358894" cy="1325562"/>
          </a:xfrm>
        </p:spPr>
        <p:txBody>
          <a:bodyPr/>
          <a:lstStyle/>
          <a:p>
            <a:r>
              <a:rPr lang="de-AT" dirty="0"/>
              <a:t>HTML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A68F297-A37F-415A-ADBC-F866217573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95618" y="2233471"/>
            <a:ext cx="10608078" cy="35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HTML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Struktur der Seite (z.B. Texte, Überschriften, Bilder).</a:t>
            </a:r>
          </a:p>
          <a:p>
            <a:r>
              <a:rPr lang="de-AT" dirty="0"/>
              <a:t>·&lt;</a:t>
            </a:r>
            <a:r>
              <a:rPr lang="de-AT" b="1" dirty="0" err="1"/>
              <a:t>html</a:t>
            </a:r>
            <a:r>
              <a:rPr lang="de-AT" b="1" dirty="0"/>
              <a:t>&gt;</a:t>
            </a:r>
            <a:r>
              <a:rPr lang="de-AT" dirty="0"/>
              <a:t>: Das Root-Element der Seite.</a:t>
            </a:r>
          </a:p>
          <a:p>
            <a:r>
              <a:rPr lang="de-AT" dirty="0"/>
              <a:t>&lt;</a:t>
            </a:r>
            <a:r>
              <a:rPr lang="de-AT" b="1" dirty="0" err="1"/>
              <a:t>head</a:t>
            </a:r>
            <a:r>
              <a:rPr lang="de-AT" b="1" dirty="0"/>
              <a:t>&gt;</a:t>
            </a:r>
            <a:r>
              <a:rPr lang="de-AT" dirty="0"/>
              <a:t>: Enthält Meta-Informationen und Verlinkungen zu externen Dateien (wie CSS).</a:t>
            </a:r>
          </a:p>
          <a:p>
            <a:r>
              <a:rPr lang="de-AT" dirty="0"/>
              <a:t>·&lt;</a:t>
            </a:r>
            <a:r>
              <a:rPr lang="de-AT" b="1" dirty="0" err="1"/>
              <a:t>body</a:t>
            </a:r>
            <a:r>
              <a:rPr lang="de-AT" b="1" dirty="0"/>
              <a:t>&gt;</a:t>
            </a:r>
            <a:r>
              <a:rPr lang="de-AT" dirty="0"/>
              <a:t>: Enthält den sichtbaren Inhalt der Webseite (Texte, Bilder, Links etc.).</a:t>
            </a:r>
          </a:p>
          <a:p>
            <a:r>
              <a:rPr lang="de-AT" dirty="0"/>
              <a:t>·&lt;</a:t>
            </a:r>
            <a:r>
              <a:rPr lang="de-AT" b="1" dirty="0"/>
              <a:t>h1&gt;</a:t>
            </a:r>
            <a:r>
              <a:rPr lang="de-AT" dirty="0"/>
              <a:t>: Ein </a:t>
            </a:r>
            <a:r>
              <a:rPr lang="de-AT" dirty="0" err="1"/>
              <a:t>Überschriftselement</a:t>
            </a:r>
            <a:r>
              <a:rPr lang="de-AT" dirty="0"/>
              <a:t>, das den größten Titel darstellt.</a:t>
            </a:r>
          </a:p>
          <a:p>
            <a:r>
              <a:rPr lang="de-AT" dirty="0"/>
              <a:t>·&lt;</a:t>
            </a:r>
            <a:r>
              <a:rPr lang="de-AT" b="1" dirty="0"/>
              <a:t>p&gt;</a:t>
            </a:r>
            <a:r>
              <a:rPr lang="de-AT" dirty="0"/>
              <a:t>: Ein Paragraph-Element für Text.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95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7E9DB-8CD8-4A1C-BBAA-1BF639DCF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3919DF-AF28-4696-9638-4EA95D564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&lt;</a:t>
            </a:r>
            <a:r>
              <a:rPr lang="de-AT" b="1" dirty="0"/>
              <a:t>link </a:t>
            </a:r>
            <a:r>
              <a:rPr lang="de-AT" b="1" dirty="0" err="1"/>
              <a:t>rel</a:t>
            </a:r>
            <a:r>
              <a:rPr lang="de-AT" b="1" dirty="0"/>
              <a:t>="</a:t>
            </a:r>
            <a:r>
              <a:rPr lang="de-AT" b="1" dirty="0" err="1"/>
              <a:t>stylesheet</a:t>
            </a:r>
            <a:r>
              <a:rPr lang="de-AT" b="1" dirty="0"/>
              <a:t>" </a:t>
            </a:r>
            <a:r>
              <a:rPr lang="de-AT" b="1" dirty="0" err="1"/>
              <a:t>href</a:t>
            </a:r>
            <a:r>
              <a:rPr lang="de-AT" b="1" dirty="0"/>
              <a:t>="style.css"&gt;</a:t>
            </a:r>
            <a:r>
              <a:rPr lang="de-AT" dirty="0"/>
              <a:t>: Diese Zeile im HTML-Dokument verbindet das Stylesheet mit der HTML-Seite.</a:t>
            </a:r>
          </a:p>
          <a:p>
            <a:r>
              <a:rPr lang="de-AT" dirty="0"/>
              <a:t>CSS wird in der style.css-Datei verwendet, um die Farben, Schriftgrößen und das Layout der Elemente zu definieren. </a:t>
            </a:r>
            <a:r>
              <a:rPr lang="de-AT" dirty="0">
                <a:solidFill>
                  <a:srgbClr val="00B0F0"/>
                </a:solidFill>
              </a:rPr>
              <a:t>BSP.</a:t>
            </a:r>
          </a:p>
          <a:p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6E97E7F-89A5-4A8D-84FB-3578F66CE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98" y="3286387"/>
            <a:ext cx="4511143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7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1097F-CEB1-4829-BC8C-76120143D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Wie verbindet man CSS und HTML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7540A7-1210-4A4E-9A5F-F9A543578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dirty="0"/>
              <a:t>&lt;span&gt;-Tag</a:t>
            </a:r>
            <a:r>
              <a:rPr lang="de-AT" dirty="0"/>
              <a:t> </a:t>
            </a:r>
          </a:p>
          <a:p>
            <a:r>
              <a:rPr lang="de-AT" b="1" dirty="0"/>
              <a:t>&lt;style&gt;-Attribut</a:t>
            </a:r>
            <a:r>
              <a:rPr lang="de-AT" dirty="0"/>
              <a:t> </a:t>
            </a:r>
          </a:p>
          <a:p>
            <a:r>
              <a:rPr lang="de-AT" b="1" dirty="0"/>
              <a:t>Hyperlinks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566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D68271-9CFC-495A-9FC8-D5A1C2A0D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Bilder einfügen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C91FD1-381E-499A-A64F-6CD6BCF8717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3732" y="1997308"/>
            <a:ext cx="8594725" cy="4351338"/>
          </a:xfrm>
        </p:spPr>
        <p:txBody>
          <a:bodyPr/>
          <a:lstStyle/>
          <a:p>
            <a:r>
              <a:rPr lang="de-AT" dirty="0"/>
              <a:t>·&lt;</a:t>
            </a:r>
            <a:r>
              <a:rPr lang="de-AT" b="1" dirty="0"/>
              <a:t>im&gt;</a:t>
            </a:r>
            <a:r>
              <a:rPr lang="de-AT" dirty="0"/>
              <a:t> ist das Tag zum Hinzufügen von Bildern in HTML.</a:t>
            </a:r>
          </a:p>
          <a:p>
            <a:r>
              <a:rPr lang="de-AT" dirty="0"/>
              <a:t> </a:t>
            </a:r>
            <a:r>
              <a:rPr lang="de-AT" dirty="0" err="1"/>
              <a:t>src</a:t>
            </a:r>
            <a:r>
              <a:rPr lang="de-AT" dirty="0"/>
              <a:t> gibt die Quelle des Bildes an (lokal oder online).</a:t>
            </a:r>
          </a:p>
          <a:p>
            <a:r>
              <a:rPr lang="de-AT" dirty="0"/>
              <a:t> alt beschreibt das Bild für den Fall, dass es nicht angezeigt werden kann.</a:t>
            </a:r>
          </a:p>
          <a:p>
            <a:r>
              <a:rPr lang="de-AT" dirty="0"/>
              <a:t>Du kannst die Größe mit </a:t>
            </a:r>
            <a:r>
              <a:rPr lang="de-AT" b="1" dirty="0" err="1"/>
              <a:t>width</a:t>
            </a:r>
            <a:r>
              <a:rPr lang="de-AT" dirty="0"/>
              <a:t> und </a:t>
            </a:r>
            <a:r>
              <a:rPr lang="de-AT" b="1" dirty="0" err="1"/>
              <a:t>height</a:t>
            </a:r>
            <a:r>
              <a:rPr lang="de-AT" dirty="0"/>
              <a:t> anpassen.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51847237"/>
      </p:ext>
    </p:extLst>
  </p:cSld>
  <p:clrMapOvr>
    <a:masterClrMapping/>
  </p:clrMapOvr>
</p:sld>
</file>

<file path=ppt/theme/theme1.xml><?xml version="1.0" encoding="utf-8"?>
<a:theme xmlns:a="http://schemas.openxmlformats.org/drawingml/2006/main" name="Ansicht">
  <a:themeElements>
    <a:clrScheme name="Ansicht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Ansicht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nsich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TM03457515[[fn=Aussicht]]</Template>
  <TotalTime>0</TotalTime>
  <Words>197</Words>
  <Application>Microsoft Office PowerPoint</Application>
  <PresentationFormat>Breitbild</PresentationFormat>
  <Paragraphs>22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Century Schoolbook</vt:lpstr>
      <vt:lpstr>Wingdings 2</vt:lpstr>
      <vt:lpstr>Ansicht</vt:lpstr>
      <vt:lpstr>Amira</vt:lpstr>
      <vt:lpstr>HTML</vt:lpstr>
      <vt:lpstr>CSS</vt:lpstr>
      <vt:lpstr>Wie verbindet man CSS und HTML</vt:lpstr>
      <vt:lpstr>Bilder einfügen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Amira</dc:title>
  <dc:creator>Amira ABUBAKAR</dc:creator>
  <cp:lastModifiedBy>Amira ABUBAKAR</cp:lastModifiedBy>
  <cp:revision>2</cp:revision>
  <dcterms:created xsi:type="dcterms:W3CDTF">2024-12-04T15:51:25Z</dcterms:created>
  <dcterms:modified xsi:type="dcterms:W3CDTF">2024-12-04T16:10:06Z</dcterms:modified>
</cp:coreProperties>
</file>