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3B39203-65AB-487B-B50B-3F6A6248DB03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7D94C4E-2555-4E56-990C-CB0983EBDAD6}" type="slidenum">
              <a:rPr lang="de-AT" smtClean="0"/>
              <a:t>‹Nr.›</a:t>
            </a:fld>
            <a:endParaRPr lang="de-AT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38728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39203-65AB-487B-B50B-3F6A6248DB03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94C4E-2555-4E56-990C-CB0983EBDAD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34635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39203-65AB-487B-B50B-3F6A6248DB03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94C4E-2555-4E56-990C-CB0983EBDAD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90088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39203-65AB-487B-B50B-3F6A6248DB03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94C4E-2555-4E56-990C-CB0983EBDAD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30782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3B39203-65AB-487B-B50B-3F6A6248DB03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7D94C4E-2555-4E56-990C-CB0983EBDAD6}" type="slidenum">
              <a:rPr lang="de-AT" smtClean="0"/>
              <a:t>‹Nr.›</a:t>
            </a:fld>
            <a:endParaRPr lang="de-AT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8796020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39203-65AB-487B-B50B-3F6A6248DB03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94C4E-2555-4E56-990C-CB0983EBDAD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5404600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39203-65AB-487B-B50B-3F6A6248DB03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94C4E-2555-4E56-990C-CB0983EBDAD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0096635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39203-65AB-487B-B50B-3F6A6248DB03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94C4E-2555-4E56-990C-CB0983EBDAD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38538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39203-65AB-487B-B50B-3F6A6248DB03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94C4E-2555-4E56-990C-CB0983EBDAD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2700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43B39203-65AB-487B-B50B-3F6A6248DB03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57D94C4E-2555-4E56-990C-CB0983EBDAD6}" type="slidenum">
              <a:rPr lang="de-AT" smtClean="0"/>
              <a:t>‹Nr.›</a:t>
            </a:fld>
            <a:endParaRPr lang="de-AT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6290281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43B39203-65AB-487B-B50B-3F6A6248DB03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57D94C4E-2555-4E56-990C-CB0983EBDAD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42774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3B39203-65AB-487B-B50B-3F6A6248DB03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7D94C4E-2555-4E56-990C-CB0983EBDAD6}" type="slidenum">
              <a:rPr lang="de-AT" smtClean="0"/>
              <a:t>‹Nr.›</a:t>
            </a:fld>
            <a:endParaRPr lang="de-AT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30719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9D78DF-91FC-44C4-9CEB-9538067038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Ilya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5CCF20B-8234-4A40-B220-A99A5251ED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Sarah, Katharina</a:t>
            </a:r>
          </a:p>
        </p:txBody>
      </p:sp>
    </p:spTree>
    <p:extLst>
      <p:ext uri="{BB962C8B-B14F-4D97-AF65-F5344CB8AC3E}">
        <p14:creationId xmlns:p14="http://schemas.microsoft.com/office/powerpoint/2010/main" val="363437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624D2E-D1F2-4183-8FD7-7909E3F91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HTML und CSS: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978A255-9CEB-4F09-ACAF-CC18AC75B1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HTML benötigt man für Inhalt und Struktur einer Webseite.</a:t>
            </a:r>
          </a:p>
          <a:p>
            <a:r>
              <a:rPr lang="de-AT" dirty="0"/>
              <a:t>CSS benötigt man für Layout und Formatierung einer Webseite.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921566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88438D-B478-4503-B665-0F325A28C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Omlaute</a:t>
            </a:r>
            <a:endParaRPr lang="de-AT" dirty="0"/>
          </a:p>
        </p:txBody>
      </p:sp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2136C67A-168B-4BDB-AF39-AF76ECA4F1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191" y="2446439"/>
            <a:ext cx="4555510" cy="1965122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EB19FAAC-D47D-44EF-AFD2-7EEF92948D34}"/>
              </a:ext>
            </a:extLst>
          </p:cNvPr>
          <p:cNvSpPr txBox="1"/>
          <p:nvPr/>
        </p:nvSpPr>
        <p:spPr>
          <a:xfrm>
            <a:off x="1350628" y="2357306"/>
            <a:ext cx="44797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Wenn wir &lt;</a:t>
            </a:r>
            <a:r>
              <a:rPr lang="de-AT" dirty="0" err="1"/>
              <a:t>meta</a:t>
            </a:r>
            <a:r>
              <a:rPr lang="de-AT" dirty="0"/>
              <a:t> </a:t>
            </a:r>
            <a:r>
              <a:rPr lang="de-AT" dirty="0" err="1"/>
              <a:t>charset</a:t>
            </a:r>
            <a:r>
              <a:rPr lang="de-AT" dirty="0"/>
              <a:t>="utf-8"&gt; schreiben, werden alle Buchstaben mit </a:t>
            </a:r>
            <a:r>
              <a:rPr lang="de-AT" dirty="0" err="1"/>
              <a:t>Omlaute</a:t>
            </a:r>
            <a:r>
              <a:rPr lang="de-AT" dirty="0"/>
              <a:t> auch lesbar. Aber die </a:t>
            </a:r>
            <a:r>
              <a:rPr lang="de-AT" dirty="0" err="1"/>
              <a:t>html</a:t>
            </a:r>
            <a:r>
              <a:rPr lang="de-AT" dirty="0"/>
              <a:t> Datei muss auch als UTF-8 gespeichert werden.</a:t>
            </a:r>
          </a:p>
        </p:txBody>
      </p:sp>
    </p:spTree>
    <p:extLst>
      <p:ext uri="{BB962C8B-B14F-4D97-AF65-F5344CB8AC3E}">
        <p14:creationId xmlns:p14="http://schemas.microsoft.com/office/powerpoint/2010/main" val="2826284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563240-FC18-4945-9876-C7742E04B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Überschriften und Texte</a:t>
            </a:r>
          </a:p>
        </p:txBody>
      </p:sp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77D54C1E-E39F-4BA3-B2C7-BFA6A6CC88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52255" y="2266837"/>
            <a:ext cx="5877745" cy="562053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20D60111-36F2-4C7B-922E-D0215D255617}"/>
              </a:ext>
            </a:extLst>
          </p:cNvPr>
          <p:cNvSpPr txBox="1"/>
          <p:nvPr/>
        </p:nvSpPr>
        <p:spPr>
          <a:xfrm>
            <a:off x="1251678" y="2357306"/>
            <a:ext cx="41424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Wenn man ein </a:t>
            </a:r>
            <a:r>
              <a:rPr lang="de-AT" dirty="0" err="1"/>
              <a:t>Überschrieft</a:t>
            </a:r>
            <a:r>
              <a:rPr lang="de-AT" dirty="0"/>
              <a:t> schreiben will, muss man von &lt;h&gt;, &lt;h2&gt;,oder &lt;h3&gt; verwenden. Und wenn wir den Text schreiben wollen nutzen wir &lt;p&gt;.</a:t>
            </a:r>
          </a:p>
        </p:txBody>
      </p:sp>
    </p:spTree>
    <p:extLst>
      <p:ext uri="{BB962C8B-B14F-4D97-AF65-F5344CB8AC3E}">
        <p14:creationId xmlns:p14="http://schemas.microsoft.com/office/powerpoint/2010/main" val="4193476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C01D1F-3FD6-4C2F-B7B9-375670841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Verbinden</a:t>
            </a:r>
          </a:p>
        </p:txBody>
      </p:sp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CD0D8338-F437-46E7-957F-C02A3C7C8E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24318" y="2278707"/>
            <a:ext cx="6205682" cy="246379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C0A8B679-8C46-4F0F-9742-50B5AA02C64F}"/>
              </a:ext>
            </a:extLst>
          </p:cNvPr>
          <p:cNvSpPr txBox="1"/>
          <p:nvPr/>
        </p:nvSpPr>
        <p:spPr>
          <a:xfrm>
            <a:off x="1251678" y="1661020"/>
            <a:ext cx="38739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Mit &lt;a&gt; und </a:t>
            </a:r>
            <a:r>
              <a:rPr lang="de-AT" dirty="0" err="1"/>
              <a:t>href</a:t>
            </a:r>
            <a:r>
              <a:rPr lang="de-AT" dirty="0"/>
              <a:t>="" kann man die Webseite miteinander verbinden.</a:t>
            </a:r>
          </a:p>
        </p:txBody>
      </p:sp>
    </p:spTree>
    <p:extLst>
      <p:ext uri="{BB962C8B-B14F-4D97-AF65-F5344CB8AC3E}">
        <p14:creationId xmlns:p14="http://schemas.microsoft.com/office/powerpoint/2010/main" val="600350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05B1DA-3AB6-4939-A121-4C033E768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Bilder einfügen</a:t>
            </a:r>
          </a:p>
        </p:txBody>
      </p:sp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6473CD53-D4CD-468B-8CD6-06A7C49C7C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91853" y="2609503"/>
            <a:ext cx="6034371" cy="444089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E984F9F9-96C3-4F06-834B-9CC33B89471A}"/>
              </a:ext>
            </a:extLst>
          </p:cNvPr>
          <p:cNvSpPr txBox="1"/>
          <p:nvPr/>
        </p:nvSpPr>
        <p:spPr>
          <a:xfrm>
            <a:off x="1417739" y="1744910"/>
            <a:ext cx="39092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Wenn wir ein Bild einfügen wollen, schreiben wir &lt;</a:t>
            </a:r>
            <a:r>
              <a:rPr lang="de-AT" dirty="0" err="1"/>
              <a:t>img</a:t>
            </a:r>
            <a:r>
              <a:rPr lang="de-AT" dirty="0"/>
              <a:t>&gt; und geben wir auch die Quelle.</a:t>
            </a:r>
          </a:p>
        </p:txBody>
      </p:sp>
    </p:spTree>
    <p:extLst>
      <p:ext uri="{BB962C8B-B14F-4D97-AF65-F5344CB8AC3E}">
        <p14:creationId xmlns:p14="http://schemas.microsoft.com/office/powerpoint/2010/main" val="3564218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999932-CED7-40BC-B06C-46E25A530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Sprungziele</a:t>
            </a:r>
          </a:p>
        </p:txBody>
      </p:sp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D23FE7C2-DC85-4098-9FDA-8983153A88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16514" y="2827626"/>
            <a:ext cx="5134966" cy="2063155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DC4D759A-D01F-4E85-93D2-74263BC97DC8}"/>
              </a:ext>
            </a:extLst>
          </p:cNvPr>
          <p:cNvSpPr txBox="1"/>
          <p:nvPr/>
        </p:nvSpPr>
        <p:spPr>
          <a:xfrm>
            <a:off x="1251678" y="1644242"/>
            <a:ext cx="40501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Mit </a:t>
            </a:r>
            <a:r>
              <a:rPr lang="de-AT" dirty="0" err="1"/>
              <a:t>href</a:t>
            </a:r>
            <a:r>
              <a:rPr lang="de-AT" dirty="0"/>
              <a:t> ="" kann man auch </a:t>
            </a:r>
            <a:r>
              <a:rPr lang="de-AT" dirty="0" err="1"/>
              <a:t>Sprunfziele</a:t>
            </a:r>
            <a:r>
              <a:rPr lang="de-AT" dirty="0"/>
              <a:t> machen.</a:t>
            </a:r>
          </a:p>
        </p:txBody>
      </p:sp>
    </p:spTree>
    <p:extLst>
      <p:ext uri="{BB962C8B-B14F-4D97-AF65-F5344CB8AC3E}">
        <p14:creationId xmlns:p14="http://schemas.microsoft.com/office/powerpoint/2010/main" val="1808858743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0</TotalTime>
  <Words>141</Words>
  <Application>Microsoft Office PowerPoint</Application>
  <PresentationFormat>Breitbild</PresentationFormat>
  <Paragraphs>15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Gill Sans MT</vt:lpstr>
      <vt:lpstr>Impact</vt:lpstr>
      <vt:lpstr>Badge</vt:lpstr>
      <vt:lpstr>Ilya</vt:lpstr>
      <vt:lpstr>HTML und CSS:</vt:lpstr>
      <vt:lpstr>Omlaute</vt:lpstr>
      <vt:lpstr>Überschriften und Texte</vt:lpstr>
      <vt:lpstr>Verbinden</vt:lpstr>
      <vt:lpstr>Bilder einfügen</vt:lpstr>
      <vt:lpstr>Sprungziele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Ilya</dc:title>
  <dc:creator>Ilya FAZILATPANAH</dc:creator>
  <cp:lastModifiedBy>Ilya FAZILATPANAH</cp:lastModifiedBy>
  <cp:revision>3</cp:revision>
  <dcterms:created xsi:type="dcterms:W3CDTF">2024-12-04T15:52:41Z</dcterms:created>
  <dcterms:modified xsi:type="dcterms:W3CDTF">2024-12-04T16:10:07Z</dcterms:modified>
</cp:coreProperties>
</file>