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380233-DC41-4908-88F7-0556BE59A0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7F21FC8-EF25-4440-B415-FB1C7838F0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E0987CE-50A1-4EC7-9903-A74B174F6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C638E-AA5C-4775-AB1A-C1589585C6B0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9B1A5D7-D516-4B01-ABD0-011D0A3B6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45430C5-4BE0-4E46-874B-B8B5E99D8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1AC31-F09E-4825-82AB-1BB5357B217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20306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84B9D8-2692-4847-890C-F353CEF6D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AE8C30D-05C1-4465-8E3E-225F5328AF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960E8F3-30CA-410D-8DC6-1B18D245A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C638E-AA5C-4775-AB1A-C1589585C6B0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DA2D60F-2D45-46B0-946E-3F1BC6E34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910A676-2F6A-43EC-9CA2-4C428E1C4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1AC31-F09E-4825-82AB-1BB5357B217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58142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407053D0-D9D1-46C3-A2BB-958457B708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FF83D5D-9031-461B-926B-0AAD3CCB92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57B4621-1E53-48FB-8128-F9CDF62CB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C638E-AA5C-4775-AB1A-C1589585C6B0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1ECEC60-2D69-43E2-85BD-F38255280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DDBA9B6-3577-485D-8BA0-3DCC4798B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1AC31-F09E-4825-82AB-1BB5357B217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44522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3E7E1F-28A0-453E-BBDA-42D95B1CA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855348C-8280-4FC0-8308-67388E8C1D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9ED2137-37AE-436C-AFAC-3A40A74CC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C638E-AA5C-4775-AB1A-C1589585C6B0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6375028-0473-4EC2-A357-7694D319E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DE6A496-3324-43B6-9D15-B70F345D5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1AC31-F09E-4825-82AB-1BB5357B217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76983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699E34-5047-4341-8737-410FE39AE8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89FB92B-0408-4E4D-A14A-EDBF3B81A3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45BF0F3-A876-4569-9EBA-528D3167E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C638E-AA5C-4775-AB1A-C1589585C6B0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1DAB7DC-2351-4763-9074-FC3F5A50F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C090F07-0E14-4389-9DBF-6DECB5E0E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1AC31-F09E-4825-82AB-1BB5357B217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34219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AF271A-2DCC-4D0F-BB98-46E4D4D4A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2E73547-6BD6-4150-BF7E-F5A81A96BB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5616498-727B-4563-928E-781FAB6408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9A889B0-C9FD-47C1-B154-E729A39C7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C638E-AA5C-4775-AB1A-C1589585C6B0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CC255A6-8D05-46B0-8495-E820D0E08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F8281EA-A593-4F27-861E-AE554417B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1AC31-F09E-4825-82AB-1BB5357B217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47751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550699-B0D9-4FAB-8C85-0EC991CE30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4CFD834-1E0F-4038-AE16-8A76F9D39A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849AF14-EB9D-4100-B914-CB122A03B3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73F0963-58BF-45E3-B862-9476B47266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D912999-7A70-4FBD-9FC6-F4C0ABA239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62C59B43-B650-4A67-863C-3B0057F3B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C638E-AA5C-4775-AB1A-C1589585C6B0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5D112A03-BEC7-449F-84CF-32A88CC54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832F7CF5-6D85-402E-8F12-6E9A359A6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1AC31-F09E-4825-82AB-1BB5357B217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008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AC5911-DC7C-4578-A191-E251A5ED1A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75C2A75-8CF6-487D-B88E-0A22F2E40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C638E-AA5C-4775-AB1A-C1589585C6B0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2F0564A-96B3-40D5-9AEE-EB4E8936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610155D-15BB-4D4F-8D86-14B1E3AAF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1AC31-F09E-4825-82AB-1BB5357B217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248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811A3244-736F-4536-9CB6-28ED48368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C638E-AA5C-4775-AB1A-C1589585C6B0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A0494CB-2DB4-4684-8C7B-7166C5AF3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DD91E7F-878F-4E8B-84C6-E6148036C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1AC31-F09E-4825-82AB-1BB5357B217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03197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2334F9-50C3-48A3-BB93-CA865188B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94783F2-EE85-4BEE-BF07-F889BFA220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F686749-80D3-400E-BD62-02AD4584BA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F1D1785-309F-4316-A360-60F842735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C638E-AA5C-4775-AB1A-C1589585C6B0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A04E2BB-BA02-4E9A-BE59-9D9E6FAE4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19E32F2-7D6F-4320-BA54-736EEC5DF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1AC31-F09E-4825-82AB-1BB5357B217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71540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282FD0-CA49-4B62-B885-659E88D9C3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BB125D3-72CF-4B71-B9F7-B772E02B61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E8CACD0-ABD1-4FFE-80FC-52986D837A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0364D55-6E7B-4289-94A6-9D38C3561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C638E-AA5C-4775-AB1A-C1589585C6B0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6001D77-C8EA-464C-8F24-0ACBA4D0A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2B50205-5434-4F9B-B46A-44FA2853D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1AC31-F09E-4825-82AB-1BB5357B217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79712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61710530-3B5B-4EB3-9064-65E437247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45D039A-985E-4A4E-ADCC-05CB977735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850E486-226C-4327-B251-DF2DC9AA4B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C638E-AA5C-4775-AB1A-C1589585C6B0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A26613C-AEA9-4449-A4B8-3A6F63CB47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7D900B2-D2AD-454C-ACA8-847DA669C6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11AC31-F09E-4825-82AB-1BB5357B217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67623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4161BC-A806-4F59-BD02-1264FE86FD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/>
              <a:t>Vasilis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7F0416B-4D75-420F-AB0A-108FC7FD85B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/>
              <a:t>Aaron</a:t>
            </a:r>
          </a:p>
        </p:txBody>
      </p:sp>
    </p:spTree>
    <p:extLst>
      <p:ext uri="{BB962C8B-B14F-4D97-AF65-F5344CB8AC3E}">
        <p14:creationId xmlns:p14="http://schemas.microsoft.com/office/powerpoint/2010/main" val="604283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1F55D6-C586-4B51-9166-32C6E3C49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Überschriften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A97CFFC-CED3-4AE6-8867-13CE9721F1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Im Body wird alles angezeigt was man schreibt. &lt;H1&gt;&lt;H1&gt;  &lt;H2&gt;&lt;H2&gt;</a:t>
            </a:r>
          </a:p>
          <a:p>
            <a:pPr marL="0" indent="0">
              <a:buNone/>
            </a:pPr>
            <a:r>
              <a:rPr lang="de-AT" dirty="0"/>
              <a:t>Sind für die Überschriften. Je größer der Zahl, desto kleiner ist die Überschrift. &lt;H1&gt;Hier schreibt man die Überschrift&lt;H1&gt;. Das muss natürlich im Body sein. </a:t>
            </a:r>
          </a:p>
        </p:txBody>
      </p:sp>
    </p:spTree>
    <p:extLst>
      <p:ext uri="{BB962C8B-B14F-4D97-AF65-F5344CB8AC3E}">
        <p14:creationId xmlns:p14="http://schemas.microsoft.com/office/powerpoint/2010/main" val="1223836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5305CA-6591-4F39-99B5-2725CE148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Text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6E0305A-D0F8-451C-92DF-7EE92D694B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&lt;a&gt;Text&lt;a&gt; Im Body.</a:t>
            </a:r>
          </a:p>
          <a:p>
            <a:pPr marL="0" indent="0">
              <a:buNone/>
            </a:pPr>
            <a:r>
              <a:rPr lang="de-AT" dirty="0"/>
              <a:t>Damit kann man Texte schreiben</a:t>
            </a:r>
          </a:p>
        </p:txBody>
      </p:sp>
    </p:spTree>
    <p:extLst>
      <p:ext uri="{BB962C8B-B14F-4D97-AF65-F5344CB8AC3E}">
        <p14:creationId xmlns:p14="http://schemas.microsoft.com/office/powerpoint/2010/main" val="1001999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9DD6C7-9685-480C-8089-B98F9232B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ID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3536C35-C8FF-4E1D-9487-977CEFDF25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. &lt;H1 </a:t>
            </a:r>
            <a:r>
              <a:rPr lang="de-AT" dirty="0" err="1"/>
              <a:t>id</a:t>
            </a:r>
            <a:r>
              <a:rPr lang="de-AT" dirty="0"/>
              <a:t>=“Steckdose“&gt;&lt;H1&gt;</a:t>
            </a:r>
          </a:p>
          <a:p>
            <a:r>
              <a:rPr lang="de-AT" dirty="0"/>
              <a:t>Erstellt eine </a:t>
            </a:r>
            <a:r>
              <a:rPr lang="de-AT" dirty="0" err="1"/>
              <a:t>Id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650290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28312D-DA28-4B64-BC2B-F2541A3FC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Paragraph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96B3F83-587D-4F68-BF94-553C3B0F27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&lt;p&gt;&lt;p&gt; ist für Paragraph.</a:t>
            </a:r>
          </a:p>
          <a:p>
            <a:r>
              <a:rPr lang="de-AT" dirty="0"/>
              <a:t>&lt;p&gt;&lt;a </a:t>
            </a:r>
            <a:r>
              <a:rPr lang="de-AT" dirty="0" err="1"/>
              <a:t>href</a:t>
            </a:r>
            <a:r>
              <a:rPr lang="de-AT" dirty="0"/>
              <a:t>=“#Steckdose“&gt;&lt;a&gt;Name&lt;p&gt; verbindet mit der ID</a:t>
            </a:r>
          </a:p>
        </p:txBody>
      </p:sp>
    </p:spTree>
    <p:extLst>
      <p:ext uri="{BB962C8B-B14F-4D97-AF65-F5344CB8AC3E}">
        <p14:creationId xmlns:p14="http://schemas.microsoft.com/office/powerpoint/2010/main" val="9652448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78320B-9D51-4351-98CE-0B56E7829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Andere Schriftart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2996AE7-333A-43B1-83CC-6742B9EE2C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&lt;</a:t>
            </a:r>
            <a:r>
              <a:rPr lang="de-AT" dirty="0" err="1"/>
              <a:t>meta</a:t>
            </a:r>
            <a:r>
              <a:rPr lang="de-AT" dirty="0"/>
              <a:t> </a:t>
            </a:r>
            <a:r>
              <a:rPr lang="de-AT" dirty="0" err="1"/>
              <a:t>charset</a:t>
            </a:r>
            <a:r>
              <a:rPr lang="de-AT" dirty="0"/>
              <a:t>=“UTF-8“&gt;</a:t>
            </a:r>
          </a:p>
          <a:p>
            <a:r>
              <a:rPr lang="de-AT" dirty="0"/>
              <a:t>Damit kann man Umlaute schreiben</a:t>
            </a:r>
          </a:p>
        </p:txBody>
      </p:sp>
    </p:spTree>
    <p:extLst>
      <p:ext uri="{BB962C8B-B14F-4D97-AF65-F5344CB8AC3E}">
        <p14:creationId xmlns:p14="http://schemas.microsoft.com/office/powerpoint/2010/main" val="10375774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126</Words>
  <Application>Microsoft Office PowerPoint</Application>
  <PresentationFormat>Breitbild</PresentationFormat>
  <Paragraphs>17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</vt:lpstr>
      <vt:lpstr>Vasilis</vt:lpstr>
      <vt:lpstr>Überschriften</vt:lpstr>
      <vt:lpstr>Text</vt:lpstr>
      <vt:lpstr>ID</vt:lpstr>
      <vt:lpstr>Paragraph</vt:lpstr>
      <vt:lpstr>Andere Schriftart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Vasilis</dc:title>
  <dc:creator>Vasileios KALIMERIS</dc:creator>
  <cp:lastModifiedBy>Vasileios KALIMERIS</cp:lastModifiedBy>
  <cp:revision>3</cp:revision>
  <dcterms:created xsi:type="dcterms:W3CDTF">2024-12-04T16:00:00Z</dcterms:created>
  <dcterms:modified xsi:type="dcterms:W3CDTF">2024-12-04T16:10:30Z</dcterms:modified>
</cp:coreProperties>
</file>