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F788FE-5B34-46C5-9745-0FB947AA3D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DB32339-4514-4C53-8AE5-C10F1AA52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C2DF9A-F9C3-4211-8741-E463880B1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2E26A9-95ED-4918-9C0E-083FB1288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36E26D-76E0-41F3-ABD8-07BF615AC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880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1B24DE-5CFF-46F3-940C-A89292B9C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D342F3-DDFE-42FC-8104-7F3D265AA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C334CC-307C-4757-B66E-A5CDC81E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0F9727-3958-454A-BC5D-937580C0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2A812E-4865-4B75-928F-E51224C68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662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B6D96C-40D7-4E52-86FB-2AC06CDBF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9535161-D5E0-4CF6-9C5F-B8340103F4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03711D-A13C-4E3D-8458-BCFAF2274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918704-E1DE-42EA-8643-13E6DF7D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9B9413-D21E-48DF-B7D8-38DB51E4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4489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261E73-F29E-45DA-9465-95170C5C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E72A47-B9EF-4EED-9EA8-3CC115F8D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C4E4D1-0589-4D15-9E14-151095DC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0A560-6843-43B1-8C6D-CBFC5E3BB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7C97ED-3244-456D-BB7E-6BA7507A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738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45EE5-C0E3-4118-9D17-0CD4447F5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ED3B4C-92FF-4978-BC38-80A478F97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527A9F-041D-4EF6-A31D-67F2514F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DBB848-B0B1-4D1B-ABAA-DB6368266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33D26-E011-41FC-9614-32C3C65B7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952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128224-FAC0-465F-8293-94B0B0CA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FA4758-7CC1-48C6-A0E7-516D16C111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5890F7-5B8F-4942-A0FD-07C27F93D1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962EE1B-D72D-489E-A8D6-95873367A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682DA8-BAEB-4ABE-9972-77482AB75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45DB72-216A-4839-BBD2-32D35EF8D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803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67B192-0381-49DB-8267-BE4C0B22B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F927A6-9E0A-414A-8630-FFBAABE7A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FE093E-428E-4EA7-9DEC-C9830AF85F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23FD622-E31E-42F5-9D00-0F2E9E807A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983E6EC-6FCB-4C4A-ADEB-C10E5C014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4CE621-E7D3-4896-A556-18E9F5C49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FE46ECC-2781-4BD7-8A88-23A7C69D2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D7066D-3433-47A6-A0E7-978D20E58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2201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01321-E9C9-4915-9DB9-5D27F0D0A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8FB821-63BD-406A-ABBE-F00F1D79B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BCD6FEE-15CC-4A6D-862B-98C17FF41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702606E-CD49-49A9-9466-55ECCAD46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5448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016CF7-6207-4B10-A766-AD152A764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4ADD502-8BC7-46E0-9576-04B242464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10686C9-538E-4DF7-BC52-F3855891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9919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C5190A-0841-4099-A652-33BA0FB65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4F9CF78-DD35-429F-A161-AE3154019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3A016A1-6C6F-44B4-BAD6-920C629A80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BD04A2E-FFBE-4336-A524-82A55210E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93022C-2D95-4FE5-91CA-E3CB50BDF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0B1827A-6707-403F-B5B8-543F8015F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4184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31D345-C007-48A4-9243-AB9FD45C5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D6FBCE0-9B63-4693-9EA6-CA5725E649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838F490-3345-4ECA-815A-C1F6EDB49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B1C14D-F47C-4A92-9EA7-6C051693E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BF158EB-FD7A-42C4-86DC-20F99B1B3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8E936E-6B02-49CD-B08D-560AE4140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283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5889001-2D1B-4CD3-A0F8-D65F9642A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1ACECF9-7A1D-4651-A3B6-2DF7F2581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A932CD-4032-44E0-ABB0-F0BB95119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76E89-C79E-42A1-82E1-D9F91AB7E74D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357A99-4483-48F7-8859-1C9068728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C2CDA8-7FDC-414F-AA92-BA2ECF00D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9E2FC-C931-436E-9D90-A5B56924D8B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3524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B5A0D-1D82-4587-AFD8-9D76F886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Konstantin </a:t>
            </a:r>
            <a:r>
              <a:rPr lang="de-AT" dirty="0" err="1"/>
              <a:t>Ibi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07D3E-2D56-4C4E-A0A9-9FCA65EBC9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Coach</a:t>
            </a:r>
          </a:p>
        </p:txBody>
      </p:sp>
    </p:spTree>
    <p:extLst>
      <p:ext uri="{BB962C8B-B14F-4D97-AF65-F5344CB8AC3E}">
        <p14:creationId xmlns:p14="http://schemas.microsoft.com/office/powerpoint/2010/main" val="1643681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7C189-F2B3-4648-8F8C-3D75F6B3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HTML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8DD4EA-DA9B-43CD-BC33-93F1A35AF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de-AT" dirty="0"/>
              <a:t>Sprungziele &lt;a </a:t>
            </a:r>
            <a:r>
              <a:rPr lang="de-AT" dirty="0" err="1"/>
              <a:t>href</a:t>
            </a:r>
            <a:r>
              <a:rPr lang="de-AT" dirty="0"/>
              <a:t>=„#top“ &gt;&lt;/a&gt;</a:t>
            </a:r>
          </a:p>
          <a:p>
            <a:r>
              <a:rPr lang="de-AT" dirty="0"/>
              <a:t>Überschriften im h1,h2,h3 Tag </a:t>
            </a:r>
          </a:p>
          <a:p>
            <a:r>
              <a:rPr lang="de-AT" dirty="0"/>
              <a:t>Texte schreiben mit dem p Tag</a:t>
            </a:r>
          </a:p>
          <a:p>
            <a:r>
              <a:rPr lang="de-AT" dirty="0"/>
              <a:t>Dateien verbinden</a:t>
            </a:r>
          </a:p>
          <a:p>
            <a:r>
              <a:rPr lang="de-AT" dirty="0"/>
              <a:t>Umlaute anzeigen lassen</a:t>
            </a:r>
          </a:p>
          <a:p>
            <a:r>
              <a:rPr lang="de-AT" dirty="0"/>
              <a:t>Mit „</a:t>
            </a:r>
            <a:r>
              <a:rPr lang="de-AT" dirty="0" err="1"/>
              <a:t>class</a:t>
            </a:r>
            <a:r>
              <a:rPr lang="de-AT" dirty="0"/>
              <a:t>“ formatieren</a:t>
            </a:r>
          </a:p>
          <a:p>
            <a:r>
              <a:rPr lang="de-AT" dirty="0"/>
              <a:t>Bilder einfügen</a:t>
            </a:r>
          </a:p>
          <a:p>
            <a:r>
              <a:rPr lang="de-AT" dirty="0"/>
              <a:t>Internes formatieren  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3EFBB52-A562-4CDB-8016-0B19150DFE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3942" y="1706706"/>
            <a:ext cx="3831512" cy="71023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9C699C-F575-4857-AB5D-2BF3873C18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8852" y="2429051"/>
            <a:ext cx="3334215" cy="342948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2567741-8ED6-4DD8-84BA-C6D25E7ECA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3883" y="2972877"/>
            <a:ext cx="828791" cy="295316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DFBBC53-CB63-461D-979F-626993665D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59143" y="3449131"/>
            <a:ext cx="3429479" cy="28579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EE3B2C08-BA48-48A5-95DC-57F47D4817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09888" y="4022764"/>
            <a:ext cx="1848108" cy="209579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5030A1DD-EB41-4308-820C-EDD38DF346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73645" y="4296826"/>
            <a:ext cx="1314633" cy="74305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E906901-46C8-4718-9EA2-FB3C668A246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8037" y="5165361"/>
            <a:ext cx="2295845" cy="27626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791A372-1C2C-4C40-90A3-785573F367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54460" y="5637820"/>
            <a:ext cx="1038370" cy="17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033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41B45E-EA87-423E-BAB3-F2FD5A709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Zusätliche</a:t>
            </a:r>
            <a:r>
              <a:rPr lang="de-AT" dirty="0"/>
              <a:t> Informationen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71B0578A-084E-417D-A80C-BB9418072A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11485"/>
            <a:ext cx="3429479" cy="28579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6DFF8B-959A-4378-83EA-C708F5CF3AEB}"/>
              </a:ext>
            </a:extLst>
          </p:cNvPr>
          <p:cNvSpPr txBox="1"/>
          <p:nvPr/>
        </p:nvSpPr>
        <p:spPr>
          <a:xfrm>
            <a:off x="914400" y="2357306"/>
            <a:ext cx="886197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/>
              <a:t>Das „</a:t>
            </a:r>
            <a:r>
              <a:rPr lang="de-AT" dirty="0" err="1"/>
              <a:t>rel</a:t>
            </a:r>
            <a:r>
              <a:rPr lang="de-AT" dirty="0"/>
              <a:t>=„</a:t>
            </a:r>
            <a:r>
              <a:rPr lang="de-AT" dirty="0" err="1"/>
              <a:t>stylesheet</a:t>
            </a:r>
            <a:r>
              <a:rPr lang="de-AT" dirty="0"/>
              <a:t>“ importiert die Formatierungen die in der </a:t>
            </a:r>
            <a:r>
              <a:rPr lang="de-AT" dirty="0" err="1"/>
              <a:t>Css</a:t>
            </a:r>
            <a:r>
              <a:rPr lang="de-AT" dirty="0"/>
              <a:t> Datei steht</a:t>
            </a:r>
          </a:p>
          <a:p>
            <a:endParaRPr lang="de-AT" dirty="0"/>
          </a:p>
          <a:p>
            <a:endParaRPr lang="de-AT" dirty="0"/>
          </a:p>
          <a:p>
            <a:r>
              <a:rPr lang="de-AT" dirty="0"/>
              <a:t>Um mehrere Seiten zu verbinden muss &lt;a </a:t>
            </a:r>
            <a:r>
              <a:rPr lang="de-AT" dirty="0" err="1"/>
              <a:t>href</a:t>
            </a:r>
            <a:r>
              <a:rPr lang="de-AT" dirty="0"/>
              <a:t>=„Dateiname.html“ &lt;/a&gt; geschrieben werden.</a:t>
            </a:r>
          </a:p>
          <a:p>
            <a:endParaRPr lang="de-AT" dirty="0"/>
          </a:p>
          <a:p>
            <a:r>
              <a:rPr lang="de-AT" dirty="0"/>
              <a:t>Benutzung von </a:t>
            </a:r>
            <a:r>
              <a:rPr lang="de-AT" dirty="0" err="1"/>
              <a:t>Id</a:t>
            </a:r>
            <a:r>
              <a:rPr lang="de-AT" dirty="0"/>
              <a:t> im </a:t>
            </a:r>
            <a:r>
              <a:rPr lang="de-AT" dirty="0" err="1"/>
              <a:t>Css</a:t>
            </a:r>
            <a:r>
              <a:rPr lang="de-AT" dirty="0"/>
              <a:t> #Name { </a:t>
            </a:r>
            <a:br>
              <a:rPr lang="de-AT" dirty="0"/>
            </a:br>
            <a:r>
              <a:rPr lang="de-AT" dirty="0"/>
              <a:t>				}</a:t>
            </a:r>
          </a:p>
          <a:p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434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Breitbild</PresentationFormat>
  <Paragraphs>19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Konstantin Ibi</vt:lpstr>
      <vt:lpstr>HTML</vt:lpstr>
      <vt:lpstr>Zusätliche Informationen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Konstantin Ibi</dc:title>
  <dc:creator>Konstantin IBI</dc:creator>
  <cp:lastModifiedBy>Konstantin IBI</cp:lastModifiedBy>
  <cp:revision>5</cp:revision>
  <dcterms:created xsi:type="dcterms:W3CDTF">2024-12-04T15:51:33Z</dcterms:created>
  <dcterms:modified xsi:type="dcterms:W3CDTF">2024-12-04T16:10:42Z</dcterms:modified>
</cp:coreProperties>
</file>