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984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496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2276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4184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6280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6054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7512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5326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770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6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953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509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505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543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411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159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985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14FA9B3-B98C-4196-9D18-5CA36A799FF8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E0300AA-8CA3-4ED3-A8CA-E77B0BB5F42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876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736F2B-FA8A-413E-8914-70A62BC0F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Raphael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F130D6-9203-4D56-9E30-F56380FC26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IBI </a:t>
            </a:r>
            <a:r>
              <a:rPr lang="de-AT" dirty="0" err="1"/>
              <a:t>konstsntin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7293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D4551A-455E-4137-908E-8B0D0BB3A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 </a:t>
            </a:r>
            <a:r>
              <a:rPr lang="de-AT" dirty="0" err="1"/>
              <a:t>Grundstrucktur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9680B7-C623-4839-AFF6-2E0363E4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 den Head  kommt immer der Titel den man so angibt&lt;/title&gt;Grundlagen&lt;/title&gt;</a:t>
            </a:r>
          </a:p>
          <a:p>
            <a:endParaRPr lang="de-AT" dirty="0"/>
          </a:p>
          <a:p>
            <a:r>
              <a:rPr lang="de-AT" dirty="0"/>
              <a:t>In den Body können auch Links eingefügt werden die man dann aufrufen kann.</a:t>
            </a:r>
          </a:p>
          <a:p>
            <a:r>
              <a:rPr lang="de-AT" dirty="0"/>
              <a:t>Wie man </a:t>
            </a:r>
            <a:r>
              <a:rPr lang="de-AT" dirty="0" err="1"/>
              <a:t>Css</a:t>
            </a:r>
            <a:r>
              <a:rPr lang="de-AT" dirty="0"/>
              <a:t> mit </a:t>
            </a:r>
            <a:r>
              <a:rPr lang="de-AT" dirty="0" err="1"/>
              <a:t>Html</a:t>
            </a:r>
            <a:r>
              <a:rPr lang="de-AT" dirty="0"/>
              <a:t> verbindet es gibt 3 </a:t>
            </a:r>
            <a:r>
              <a:rPr lang="de-AT" dirty="0" err="1"/>
              <a:t>möglichkeiten</a:t>
            </a:r>
            <a:r>
              <a:rPr lang="de-AT" dirty="0"/>
              <a:t> 1.“link </a:t>
            </a:r>
            <a:r>
              <a:rPr lang="de-AT" dirty="0" err="1"/>
              <a:t>href</a:t>
            </a:r>
            <a:r>
              <a:rPr lang="de-AT" dirty="0"/>
              <a:t>=“</a:t>
            </a:r>
            <a:r>
              <a:rPr lang="de-AT" dirty="0" err="1"/>
              <a:t>css</a:t>
            </a:r>
            <a:r>
              <a:rPr lang="de-AT" dirty="0"/>
              <a:t>/</a:t>
            </a:r>
            <a:r>
              <a:rPr lang="de-AT" dirty="0" err="1"/>
              <a:t>ccs.css“stylesheet</a:t>
            </a:r>
            <a:r>
              <a:rPr lang="de-AT" dirty="0"/>
              <a:t>“&lt;/p&gt;   2. “style {beliebige Eingabe } style&lt;a   3.“Css style im </a:t>
            </a:r>
            <a:r>
              <a:rPr lang="de-AT" dirty="0" err="1"/>
              <a:t>head</a:t>
            </a:r>
            <a:r>
              <a:rPr lang="de-AT" dirty="0"/>
              <a:t> –“p style=“</a:t>
            </a:r>
            <a:r>
              <a:rPr lang="de-AT" dirty="0" err="1"/>
              <a:t>color</a:t>
            </a:r>
            <a:r>
              <a:rPr lang="de-AT" dirty="0"/>
              <a:t>:{</a:t>
            </a:r>
            <a:r>
              <a:rPr lang="de-AT" dirty="0" err="1"/>
              <a:t>belibige</a:t>
            </a:r>
            <a:r>
              <a:rPr lang="de-AT" dirty="0"/>
              <a:t> </a:t>
            </a:r>
            <a:r>
              <a:rPr lang="de-AT" dirty="0" err="1"/>
              <a:t>eingabe</a:t>
            </a:r>
            <a:r>
              <a:rPr lang="de-AT" dirty="0"/>
              <a:t>}p“&lt;/p&gt; &lt;/p&gt;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2015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EA74EB-FB42-4341-9937-E9F802FB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Farben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7BB401-A4ED-493B-82F4-AA3C189F9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Mit Color: gewünschte Farbe: gibt die </a:t>
            </a:r>
            <a:r>
              <a:rPr lang="de-AT" dirty="0" err="1"/>
              <a:t>schrift</a:t>
            </a:r>
            <a:r>
              <a:rPr lang="de-AT" dirty="0"/>
              <a:t> </a:t>
            </a:r>
            <a:r>
              <a:rPr lang="de-AT" dirty="0" err="1"/>
              <a:t>farbe</a:t>
            </a:r>
            <a:r>
              <a:rPr lang="de-AT" dirty="0"/>
              <a:t> an </a:t>
            </a:r>
          </a:p>
          <a:p>
            <a:r>
              <a:rPr lang="de-AT" dirty="0"/>
              <a:t>Mit Backgroundcolor: gewünschte Farbe: gibt die Hintergrund Farbe an </a:t>
            </a:r>
          </a:p>
        </p:txBody>
      </p:sp>
    </p:spTree>
    <p:extLst>
      <p:ext uri="{BB962C8B-B14F-4D97-AF65-F5344CB8AC3E}">
        <p14:creationId xmlns:p14="http://schemas.microsoft.com/office/powerpoint/2010/main" val="129457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336CB-3B52-48DC-AEB7-FD5B7976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Weite </a:t>
            </a:r>
            <a:r>
              <a:rPr lang="de-AT" dirty="0" err="1"/>
              <a:t>sachen</a:t>
            </a:r>
            <a:r>
              <a:rPr lang="de-AT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B7EDC7-02E3-4C2C-B740-3754F9015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Hover</a:t>
            </a:r>
            <a:r>
              <a:rPr lang="de-AT" dirty="0"/>
              <a:t> wird für das </a:t>
            </a:r>
            <a:r>
              <a:rPr lang="de-AT" dirty="0" err="1"/>
              <a:t>makieren</a:t>
            </a:r>
            <a:r>
              <a:rPr lang="de-AT" dirty="0"/>
              <a:t> für </a:t>
            </a:r>
            <a:r>
              <a:rPr lang="de-AT"/>
              <a:t>Felder verwendet</a:t>
            </a:r>
          </a:p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567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128</Words>
  <Application>Microsoft Office PowerPoint</Application>
  <PresentationFormat>Breitbild</PresentationFormat>
  <Paragraphs>12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Ion-Sitzungssaal</vt:lpstr>
      <vt:lpstr>Raphael</vt:lpstr>
      <vt:lpstr>Die Grundstrucktur</vt:lpstr>
      <vt:lpstr>Farben</vt:lpstr>
      <vt:lpstr>Weite sachen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Raphael</dc:title>
  <dc:creator>Raphael KURUCZ</dc:creator>
  <cp:lastModifiedBy>Raphael KURUCZ</cp:lastModifiedBy>
  <cp:revision>3</cp:revision>
  <dcterms:created xsi:type="dcterms:W3CDTF">2024-12-04T15:53:03Z</dcterms:created>
  <dcterms:modified xsi:type="dcterms:W3CDTF">2024-12-04T16:11:04Z</dcterms:modified>
</cp:coreProperties>
</file>