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38F5D0-05AB-4D0D-BF6C-573BC63DD0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E72D045-9DED-4B01-ADE2-9B0FFB393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040740-7360-44DF-94CE-F3EFED57A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795A-FD98-4BBC-B402-5DDD1C6F31C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B9E400-8DC5-44C9-85DD-82AA1691D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F6E14E-A91A-4A93-ACD6-770DA48E3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6647-B030-4341-951D-5BC8E2BAD8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900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C15B5E-C16C-49F7-9E94-23E300D05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E5338F5-1F12-41F0-91CC-F62C4640A5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64FCDB-87CB-440E-945A-FFC8CDE8B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795A-FD98-4BBC-B402-5DDD1C6F31C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3A8730-00FD-41E4-8F0B-8C67446E4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4BB279-BC72-4184-9057-C5F49D543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6647-B030-4341-951D-5BC8E2BAD8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72077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D0A25DC-773C-4693-895E-DEA3FDC41F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3CAF4EF-EB7A-4683-8812-7E18A2D34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17A0DF-9AD6-451B-907A-CDD09E0F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795A-FD98-4BBC-B402-5DDD1C6F31C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E29E23-074B-4A3B-A3F2-41EDAC16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0D5C74-F214-4157-93D3-126D57E59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6647-B030-4341-951D-5BC8E2BAD8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10298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3C2EF6-FD91-4B3B-9A5C-415C51C6E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C20844-6718-49D3-8554-AA1397C2B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B23A36-946F-49BC-A85C-34F6CCC83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795A-FD98-4BBC-B402-5DDD1C6F31C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BDE3C8-14AC-445C-B5CE-E63D023E1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583149-6F80-44B1-977A-CBFDE9D00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6647-B030-4341-951D-5BC8E2BAD8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5491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E5C65A-FB17-40D1-B1A0-F40CDE134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8EE6841-351C-46C7-A538-C16ED1B2E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BEB9FD-F8EE-4294-A084-963E90716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795A-FD98-4BBC-B402-5DDD1C6F31C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FC9C31-A371-4222-A7B3-81074E71D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0C57FD-8C87-4DE2-888F-EF918CE00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6647-B030-4341-951D-5BC8E2BAD8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1844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7E29F5-19D6-4384-BA07-561531F25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05C547-DA67-412B-AE53-C9C054BC5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F9AAA71-BCAD-4736-8CDA-3D0C464890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F6FAE1-4641-4DE6-91E9-120B1F41B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795A-FD98-4BBC-B402-5DDD1C6F31C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B98BD61-FA13-423C-8195-D3F0047E2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624BA3C-F96E-4DA3-9196-CA279D78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6647-B030-4341-951D-5BC8E2BAD8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267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389DD8-8FD9-4354-9104-280A041A5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9C0AC4D-6654-4C88-BB59-937A0F0B0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85CA8A1-07C6-42BA-9BE7-AD91506DC9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5165FD5-4626-4096-93D2-7D2D9D392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6DB6A1A-75E0-42AE-A129-25D39FB8DD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855FF07-14FF-43D3-9C7C-355DB1A01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795A-FD98-4BBC-B402-5DDD1C6F31C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03A11AF-1F32-4E13-993C-7D4834BDC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A55307B-72EA-4BB9-8DD5-9484B80A3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6647-B030-4341-951D-5BC8E2BAD8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923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C3DAF1-6674-461D-9381-5C0CAA0A9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0FBB47B-AEAD-47E1-AA02-59171A609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795A-FD98-4BBC-B402-5DDD1C6F31C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A246C00-E10C-4CB6-95BD-AAB2B8BD1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8F5FF03-63A8-4F91-87DA-51FF39F71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6647-B030-4341-951D-5BC8E2BAD8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4621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2803D32-FC1E-4FBE-A00D-29CCAD578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795A-FD98-4BBC-B402-5DDD1C6F31C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2726F3C-49C5-4690-AD8F-69C6203C5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6E5E333-AE61-4177-A87C-ACF832411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6647-B030-4341-951D-5BC8E2BAD8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8728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ABE741-92C3-4F9C-B2F6-B575B092D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1A0711-C28F-4418-A340-44554911C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2A3C9E4-FB55-4993-A6DC-8A3D01A2B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DA88A9-616F-4C76-B524-52E203215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795A-FD98-4BBC-B402-5DDD1C6F31C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D2AA53E-5175-44B1-BC49-DC9DAF286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6F50C49-04B1-42E6-905E-FCD570F80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6647-B030-4341-951D-5BC8E2BAD8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9977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0C4064-E6F0-4915-920C-EE9D44135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0B26F8D-19F8-42B8-8218-D44447DD6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205ACD7-67BD-4DB8-BC16-DA441DD69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21E7360-640E-409B-B21F-85A76F9FE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795A-FD98-4BBC-B402-5DDD1C6F31C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6541480-5D2D-4434-AC3C-6B53D61A5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60A01A4-8A39-4837-A2DA-7480ECE4A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6647-B030-4341-951D-5BC8E2BAD8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1078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1BC38E0-3D2A-4C45-895D-E8C4E380A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013510-B9CD-4780-B26D-61DB5BEE8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135385-4B89-49CC-8258-2956A0EB93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8795A-FD98-4BBC-B402-5DDD1C6F31C0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5DEE68-9BD2-4F4C-A621-F90AC4C7AF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C0FB4E-F493-4950-9296-F4D2186665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D6647-B030-4341-951D-5BC8E2BAD85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430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2166FB-FF31-4C50-9DE1-B3C5A8A25E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Lukas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701A889-DE52-4614-BF8A-3A657793CC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Aaron</a:t>
            </a:r>
          </a:p>
        </p:txBody>
      </p:sp>
    </p:spTree>
    <p:extLst>
      <p:ext uri="{BB962C8B-B14F-4D97-AF65-F5344CB8AC3E}">
        <p14:creationId xmlns:p14="http://schemas.microsoft.com/office/powerpoint/2010/main" val="3158097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0942F1-1C47-4DFE-BB2E-1C5621F61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&lt;h1&gt;&lt;h1&gt;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23D2CC-FA7C-4B05-B636-D60A9F7B8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H1 ist die </a:t>
            </a:r>
            <a:r>
              <a:rPr lang="de-AT" dirty="0" err="1"/>
              <a:t>größe</a:t>
            </a:r>
            <a:r>
              <a:rPr lang="de-AT" dirty="0"/>
              <a:t> der </a:t>
            </a:r>
            <a:r>
              <a:rPr lang="de-AT" dirty="0" err="1"/>
              <a:t>überschrift</a:t>
            </a:r>
            <a:r>
              <a:rPr lang="de-AT" dirty="0"/>
              <a:t>. H2 ist kleiner….. </a:t>
            </a:r>
          </a:p>
          <a:p>
            <a:r>
              <a:rPr lang="de-AT" dirty="0"/>
              <a:t>Wenn man zwischen &lt;h1&gt;&lt;h1&gt; ein Text schreibt ist es die </a:t>
            </a:r>
            <a:r>
              <a:rPr lang="de-AT" dirty="0" err="1"/>
              <a:t>überschrift</a:t>
            </a:r>
            <a:r>
              <a:rPr lang="de-AT" dirty="0"/>
              <a:t> </a:t>
            </a:r>
          </a:p>
          <a:p>
            <a:pPr marL="0" indent="0">
              <a:buNone/>
            </a:pPr>
            <a:r>
              <a:rPr lang="de-AT" dirty="0" err="1"/>
              <a:t>z.B</a:t>
            </a:r>
            <a:r>
              <a:rPr lang="de-AT" dirty="0"/>
              <a:t> &lt;h1&gt;Name der </a:t>
            </a:r>
            <a:r>
              <a:rPr lang="de-AT" dirty="0" err="1"/>
              <a:t>überschrift</a:t>
            </a:r>
            <a:r>
              <a:rPr lang="de-AT" dirty="0"/>
              <a:t>&lt;h1&gt;</a:t>
            </a:r>
          </a:p>
          <a:p>
            <a:pPr marL="0" indent="0">
              <a:buNone/>
            </a:pPr>
            <a:r>
              <a:rPr lang="de-AT" dirty="0"/>
              <a:t>Hyperlink: &lt;h1 </a:t>
            </a:r>
            <a:r>
              <a:rPr lang="de-AT" dirty="0" err="1"/>
              <a:t>href</a:t>
            </a:r>
            <a:r>
              <a:rPr lang="de-AT" dirty="0"/>
              <a:t>=“ Name “&gt;“Name“&lt;h1&gt;</a:t>
            </a:r>
          </a:p>
          <a:p>
            <a:pPr marL="0" indent="0">
              <a:buNone/>
            </a:pPr>
            <a:r>
              <a:rPr lang="de-AT" dirty="0" err="1"/>
              <a:t>Id</a:t>
            </a:r>
            <a:r>
              <a:rPr lang="de-AT" dirty="0"/>
              <a:t>: &lt;h1 </a:t>
            </a:r>
            <a:r>
              <a:rPr lang="de-AT" dirty="0" err="1"/>
              <a:t>id</a:t>
            </a:r>
            <a:r>
              <a:rPr lang="de-AT" dirty="0"/>
              <a:t>=“Name“&gt;“Name“&lt;h1&gt;</a:t>
            </a:r>
          </a:p>
        </p:txBody>
      </p:sp>
    </p:spTree>
    <p:extLst>
      <p:ext uri="{BB962C8B-B14F-4D97-AF65-F5344CB8AC3E}">
        <p14:creationId xmlns:p14="http://schemas.microsoft.com/office/powerpoint/2010/main" val="3132759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8B4689-E863-42FD-A211-50F7C1964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&lt;</a:t>
            </a:r>
            <a:r>
              <a:rPr lang="de-AT" dirty="0" err="1"/>
              <a:t>meta</a:t>
            </a:r>
            <a:r>
              <a:rPr lang="de-AT" dirty="0"/>
              <a:t> </a:t>
            </a:r>
            <a:r>
              <a:rPr lang="de-AT" dirty="0" err="1"/>
              <a:t>charset</a:t>
            </a:r>
            <a:r>
              <a:rPr lang="de-AT" dirty="0"/>
              <a:t>="UTF-8"&gt;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B962BF-F693-4A67-9F3C-8655109A0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Damit schreibt man Buchstaben wie </a:t>
            </a:r>
            <a:r>
              <a:rPr lang="de-AT" dirty="0" err="1"/>
              <a:t>ü,ä,ö</a:t>
            </a:r>
            <a:r>
              <a:rPr lang="de-AT" dirty="0"/>
              <a:t> aus.</a:t>
            </a:r>
          </a:p>
        </p:txBody>
      </p:sp>
    </p:spTree>
    <p:extLst>
      <p:ext uri="{BB962C8B-B14F-4D97-AF65-F5344CB8AC3E}">
        <p14:creationId xmlns:p14="http://schemas.microsoft.com/office/powerpoint/2010/main" val="3813409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FCFFA0-6CDB-49A4-9250-10379DE64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&lt;link </a:t>
            </a:r>
            <a:r>
              <a:rPr lang="en-US" dirty="0" err="1"/>
              <a:t>href</a:t>
            </a:r>
            <a:r>
              <a:rPr lang="en-US" dirty="0"/>
              <a:t>=“</a:t>
            </a:r>
            <a:r>
              <a:rPr lang="en-US" dirty="0" err="1"/>
              <a:t>css"rel</a:t>
            </a:r>
            <a:r>
              <a:rPr lang="en-US" dirty="0"/>
              <a:t>="stylesheet"&gt;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A41866-7CC5-4D14-8946-55ADF328C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Damit verbindet man die </a:t>
            </a:r>
            <a:r>
              <a:rPr lang="de-AT" dirty="0" err="1"/>
              <a:t>home</a:t>
            </a:r>
            <a:r>
              <a:rPr lang="de-AT" dirty="0"/>
              <a:t> mit der </a:t>
            </a:r>
            <a:r>
              <a:rPr lang="de-AT" dirty="0" err="1"/>
              <a:t>css</a:t>
            </a:r>
            <a:r>
              <a:rPr lang="de-AT" dirty="0"/>
              <a:t> </a:t>
            </a:r>
          </a:p>
          <a:p>
            <a:r>
              <a:rPr lang="de-AT" dirty="0"/>
              <a:t>Das macht man damit man Überschriften oder Texte in Farben machen kann</a:t>
            </a:r>
          </a:p>
        </p:txBody>
      </p:sp>
    </p:spTree>
    <p:extLst>
      <p:ext uri="{BB962C8B-B14F-4D97-AF65-F5344CB8AC3E}">
        <p14:creationId xmlns:p14="http://schemas.microsoft.com/office/powerpoint/2010/main" val="1857151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B3B16C-5ACA-4D42-9A9F-E88339E36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&lt;p&gt;&lt;a </a:t>
            </a:r>
            <a:r>
              <a:rPr lang="en-US" dirty="0" err="1"/>
              <a:t>href</a:t>
            </a:r>
            <a:r>
              <a:rPr lang="en-US" dirty="0"/>
              <a:t>=“Name"&gt;Name&lt;/a&gt;&lt;/p&gt;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7E94E3-8B29-4B05-B25E-35E6BEC12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Damit erstellt man einen </a:t>
            </a:r>
            <a:r>
              <a:rPr lang="de-AT" dirty="0" err="1"/>
              <a:t>hyperlink</a:t>
            </a:r>
            <a:r>
              <a:rPr lang="de-A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9187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189881-1E62-4FB8-9F80-EF0EB6C17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&lt;p&gt;&lt;a </a:t>
            </a:r>
            <a:r>
              <a:rPr lang="en-US" dirty="0" err="1"/>
              <a:t>href</a:t>
            </a:r>
            <a:r>
              <a:rPr lang="en-US" dirty="0"/>
              <a:t>="#Name der ID"&gt;Name&lt;/a&gt;&lt;/p&gt;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276F9A-514A-4B9C-9181-69941D3EC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477" y="2060517"/>
            <a:ext cx="10515600" cy="4351338"/>
          </a:xfrm>
        </p:spPr>
        <p:txBody>
          <a:bodyPr/>
          <a:lstStyle/>
          <a:p>
            <a:r>
              <a:rPr lang="de-AT" dirty="0"/>
              <a:t>Mit diesem Befehl kann man die ID mit dem </a:t>
            </a:r>
            <a:r>
              <a:rPr lang="de-AT" dirty="0" err="1"/>
              <a:t>hyperlink</a:t>
            </a:r>
            <a:r>
              <a:rPr lang="de-AT" dirty="0"/>
              <a:t> verbinden </a:t>
            </a:r>
          </a:p>
        </p:txBody>
      </p:sp>
    </p:spTree>
    <p:extLst>
      <p:ext uri="{BB962C8B-B14F-4D97-AF65-F5344CB8AC3E}">
        <p14:creationId xmlns:p14="http://schemas.microsoft.com/office/powerpoint/2010/main" val="1492540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64D08-DB6C-46D5-9B5A-A85E217D0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h1 {</a:t>
            </a:r>
            <a:br>
              <a:rPr lang="de-AT" dirty="0"/>
            </a:br>
            <a:r>
              <a:rPr lang="de-AT" dirty="0"/>
              <a:t>	</a:t>
            </a:r>
            <a:r>
              <a:rPr lang="de-AT" dirty="0" err="1"/>
              <a:t>color:aqua</a:t>
            </a:r>
            <a:r>
              <a:rPr lang="de-AT" dirty="0"/>
              <a:t>;</a:t>
            </a:r>
            <a:br>
              <a:rPr lang="de-AT" dirty="0"/>
            </a:br>
            <a:r>
              <a:rPr lang="de-AT" dirty="0"/>
              <a:t>}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58743B-ADC8-46AE-95F7-EB7EA41C1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Mit diesem Befehl kann man die jeweilige Überschrift in Farben gestallten</a:t>
            </a:r>
          </a:p>
        </p:txBody>
      </p:sp>
    </p:spTree>
    <p:extLst>
      <p:ext uri="{BB962C8B-B14F-4D97-AF65-F5344CB8AC3E}">
        <p14:creationId xmlns:p14="http://schemas.microsoft.com/office/powerpoint/2010/main" val="379599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6B693E-6AD5-4110-B995-574FFC47B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Wichtige Sachen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00C761-8A80-40D0-923B-6D61F5272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884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AT" dirty="0"/>
              <a:t> Dass was man unter Head schreibt sieht man nicht </a:t>
            </a:r>
          </a:p>
          <a:p>
            <a:pPr marL="0" indent="0">
              <a:buNone/>
            </a:pPr>
            <a:r>
              <a:rPr lang="de-AT" dirty="0"/>
              <a:t>Dass was man unter Body schreibt sieht man 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74688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Breitbild</PresentationFormat>
  <Paragraphs>22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</vt:lpstr>
      <vt:lpstr>Lukas</vt:lpstr>
      <vt:lpstr>&lt;h1&gt;&lt;h1&gt;</vt:lpstr>
      <vt:lpstr>&lt;meta charset="UTF-8"&gt;</vt:lpstr>
      <vt:lpstr>&lt;link href=“css"rel="stylesheet"&gt;</vt:lpstr>
      <vt:lpstr>&lt;p&gt;&lt;a href=“Name"&gt;Name&lt;/a&gt;&lt;/p&gt;</vt:lpstr>
      <vt:lpstr>&lt;p&gt;&lt;a href="#Name der ID"&gt;Name&lt;/a&gt;&lt;/p&gt;</vt:lpstr>
      <vt:lpstr>h1 {  color:aqua; }</vt:lpstr>
      <vt:lpstr>Wichtige Sachen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Lukas</dc:title>
  <dc:creator>Lukas LANGER-WEINLICH</dc:creator>
  <cp:lastModifiedBy>Lukas LANGER-WEINLICH</cp:lastModifiedBy>
  <cp:revision>4</cp:revision>
  <dcterms:created xsi:type="dcterms:W3CDTF">2024-12-04T15:52:03Z</dcterms:created>
  <dcterms:modified xsi:type="dcterms:W3CDTF">2024-12-04T16:08:33Z</dcterms:modified>
</cp:coreProperties>
</file>