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78CC94D-2CB0-46F3-A0C2-DF2C984741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7F613BE-3E11-447E-9242-F3469A6E29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ECF12B2-9938-4FF8-AB5B-EF71328DA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01BFF-4805-4A4D-ACBC-91DDB1C3FACF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D8BC6C0-D66D-4D76-84AD-76C59442F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9FED967-38FA-43F1-83B9-1DDBD51AC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45818-2B0F-4BDA-A47E-290209AC66B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31978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C408D2-CD05-4DD8-9034-558B56638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69DCFC8-19B4-41B6-A29D-37B7A6CA70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89A8A7F-9CB9-424A-8446-44EB168D4B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01BFF-4805-4A4D-ACBC-91DDB1C3FACF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FC2DE64-645D-40D5-9609-DD706689C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C26F8D7-B600-4360-B7B6-698C37E1A2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45818-2B0F-4BDA-A47E-290209AC66B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79417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D112D5D-6B6E-429B-8C15-09CDAF6906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C202E9C-9503-4F42-AA27-B66B5F18DA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10CDFA-D923-4BF7-9EDC-48F42A3C8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01BFF-4805-4A4D-ACBC-91DDB1C3FACF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7F19990-A1E4-4F04-B20B-712E34DD3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2C17294-11E6-4380-AA88-84A584D7A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45818-2B0F-4BDA-A47E-290209AC66B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11544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89F6385-1B5E-4ADA-A01E-BD32B828F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67A91F4-E712-4D79-85D4-FEC098FCFA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CB50E36-2F07-4E28-BCCC-C70CE1D6C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01BFF-4805-4A4D-ACBC-91DDB1C3FACF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DB40AAD-D695-435D-AEA0-6C9009944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6622A73-F5B5-41F1-8826-587FA8C8D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45818-2B0F-4BDA-A47E-290209AC66B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5110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DFD320-77EE-4B2D-847A-C450016D85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B7648B5-F2C4-4EED-A012-4E0047E2B6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7B8319-16DE-4CF2-AC43-2B44E266E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01BFF-4805-4A4D-ACBC-91DDB1C3FACF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35EA166-AB63-4470-AA4D-57B8B23430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58481DE-E8E3-42D3-AF20-5A32656C0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45818-2B0F-4BDA-A47E-290209AC66B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74789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6C1DDE-58DE-43CA-B5C5-C5C3ADB79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5B66007-843F-4B40-87D8-A329C01259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1303123-F94D-446B-81A3-04C9A60F89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B3E6B7A-A903-4B58-976B-C7E067789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01BFF-4805-4A4D-ACBC-91DDB1C3FACF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E632830-4D30-4094-987C-6FCE2E474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EE17644-1F35-45E1-B7FA-7E92DB0D9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45818-2B0F-4BDA-A47E-290209AC66B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03435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2408A2-E710-4962-BEBD-B0CB109178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898D131-21E9-49E6-928A-FFA3798794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97171B4-3F64-4286-8BA0-C3F69BF204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12BB8C36-C61B-47AD-82F6-C98651DA6D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14B4E52-1AAA-4E52-9F60-5930222B3D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6C6E36F-AE9F-4BBF-871E-92853D6C4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01BFF-4805-4A4D-ACBC-91DDB1C3FACF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0D88644-8376-4620-A41D-36F570659D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94CF525-E193-49E6-A32E-65EE3AFDE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45818-2B0F-4BDA-A47E-290209AC66B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2996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A8A1BE-2E9F-4280-B022-197F3F949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BC9DD4A-A446-47CD-B2B9-AA5C88328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01BFF-4805-4A4D-ACBC-91DDB1C3FACF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289626B-A7BA-4F31-98D8-7EDC39B1F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5B34E4C-4EB7-4378-B8B3-6E8318C06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45818-2B0F-4BDA-A47E-290209AC66B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23846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D1F050B-31D1-431B-935E-FEAF16D8A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01BFF-4805-4A4D-ACBC-91DDB1C3FACF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E846676-182C-447A-98BC-96066EDD47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551B495-B01C-44C5-9A84-8DB488BA9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45818-2B0F-4BDA-A47E-290209AC66B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04856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52C3481-BBF4-4CE5-B000-81DC5BD4CB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EC59B10-6E23-4B99-9209-41CEB7D47E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A28623-2F25-483C-8AC9-0D82B6EF05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84DC47D1-BA58-4D2C-B50B-BD7F6E1F9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01BFF-4805-4A4D-ACBC-91DDB1C3FACF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DFC22C0-5A07-4556-9295-2612482CE2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6D877DB-558D-4A66-825F-701EB36CFA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45818-2B0F-4BDA-A47E-290209AC66B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24990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487762-76F5-4639-8AD1-2701579A4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824C20A-1A8B-4EA5-B90B-C9FE8D3ACB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5BB6C05-8E31-4346-B83B-F8A0870EC0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BADA695-025D-4FAA-A959-FCB47835C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001BFF-4805-4A4D-ACBC-91DDB1C3FACF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8CC9BF9-BA80-41F7-ABA5-D534F2E00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E7E7760-777B-4D4F-8E58-4C2971C18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E45818-2B0F-4BDA-A47E-290209AC66B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42438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C4FC904-2948-425B-86D9-CA7DAE45F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EEF881B-935C-4314-A16F-35A43812A3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D0C493E-533D-4030-9B2E-8E297CEA7C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01BFF-4805-4A4D-ACBC-91DDB1C3FACF}" type="datetimeFigureOut">
              <a:rPr lang="de-AT" smtClean="0"/>
              <a:t>04.12.2024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21CC1F2-8CB7-473A-A985-021D3F5CE6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F2EF6F6-2683-4CC1-AD55-9B5B92D4D7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E45818-2B0F-4BDA-A47E-290209AC66BD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11929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8312E8D-5776-41EB-901C-C600518415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Nick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1F215E4-A01F-4B21-8175-9942E5C44E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Aaron</a:t>
            </a:r>
          </a:p>
        </p:txBody>
      </p:sp>
    </p:spTree>
    <p:extLst>
      <p:ext uri="{BB962C8B-B14F-4D97-AF65-F5344CB8AC3E}">
        <p14:creationId xmlns:p14="http://schemas.microsoft.com/office/powerpoint/2010/main" val="256252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6D6A99-C6C2-44F0-AAAE-715BE82A0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Was mir mein Coach beigebracht hat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5C9A995-F9C2-4AB7-A8E3-451BDF454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448413" cy="435133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de-AT" dirty="0"/>
              <a:t>Wofür die Begriffe stehen in der Startseite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AT" dirty="0"/>
              <a:t>Was sie bringen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AT" dirty="0"/>
              <a:t>Wozu </a:t>
            </a:r>
            <a:r>
              <a:rPr lang="de-AT" dirty="0" err="1"/>
              <a:t>head</a:t>
            </a:r>
            <a:r>
              <a:rPr lang="de-AT" dirty="0"/>
              <a:t>, </a:t>
            </a:r>
            <a:r>
              <a:rPr lang="de-AT" dirty="0" err="1"/>
              <a:t>body</a:t>
            </a:r>
            <a:r>
              <a:rPr lang="de-AT" dirty="0"/>
              <a:t> etc. sind und was es genau bedeutet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AT" dirty="0"/>
              <a:t>Wie man Hyperlinks macht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AT" dirty="0"/>
              <a:t>Wie man die Farben einstellt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AT" dirty="0"/>
              <a:t>Wie man Texte und Überschriften schreibt</a:t>
            </a:r>
          </a:p>
          <a:p>
            <a:pPr>
              <a:buFont typeface="Wingdings" panose="05000000000000000000" pitchFamily="2" charset="2"/>
              <a:buChar char="Ø"/>
            </a:pPr>
            <a:endParaRPr lang="de-AT" dirty="0"/>
          </a:p>
          <a:p>
            <a:pPr>
              <a:buFont typeface="Wingdings" panose="05000000000000000000" pitchFamily="2" charset="2"/>
              <a:buChar char="Ø"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87842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373F7A-5E13-4093-AA4B-F584ED287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Startseite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4876B38-8802-4CAF-A32D-8C7FAF743F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64478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AT" sz="1400" dirty="0"/>
              <a:t>In der Startseite beginnt es mit dem </a:t>
            </a:r>
            <a:r>
              <a:rPr lang="de-AT" sz="1400" dirty="0" err="1"/>
              <a:t>head</a:t>
            </a:r>
            <a:r>
              <a:rPr lang="de-AT" sz="1400" dirty="0"/>
              <a:t>, alles was reingeschrieben wird unsichtbar.</a:t>
            </a:r>
          </a:p>
          <a:p>
            <a:pPr marL="0" indent="0">
              <a:buNone/>
            </a:pPr>
            <a:r>
              <a:rPr lang="de-AT" sz="1400" dirty="0"/>
              <a:t>Dort werden Sachen reingeschrieben wie </a:t>
            </a:r>
            <a:r>
              <a:rPr lang="de-AT" sz="1400" dirty="0" err="1"/>
              <a:t>zb</a:t>
            </a:r>
            <a:r>
              <a:rPr lang="de-AT" sz="1400" dirty="0"/>
              <a:t>. der Titel,  </a:t>
            </a:r>
            <a:r>
              <a:rPr lang="de-AT" sz="1400" dirty="0" err="1"/>
              <a:t>meta</a:t>
            </a:r>
            <a:r>
              <a:rPr lang="de-AT" sz="1400" dirty="0"/>
              <a:t> </a:t>
            </a:r>
            <a:r>
              <a:rPr lang="de-AT" sz="1400" dirty="0" err="1"/>
              <a:t>charset</a:t>
            </a:r>
            <a:r>
              <a:rPr lang="de-AT" sz="1400" dirty="0"/>
              <a:t> (macht Umlaute sichtbar) oder </a:t>
            </a:r>
            <a:r>
              <a:rPr lang="de-AT" sz="1400" dirty="0" err="1"/>
              <a:t>zb</a:t>
            </a:r>
            <a:r>
              <a:rPr lang="de-AT" sz="1400" dirty="0"/>
              <a:t>. die Seite mit einer anderen verbinden.</a:t>
            </a:r>
          </a:p>
          <a:p>
            <a:pPr marL="0" indent="0">
              <a:buNone/>
            </a:pPr>
            <a:r>
              <a:rPr lang="de-AT" sz="1400" dirty="0"/>
              <a:t>Im </a:t>
            </a:r>
            <a:r>
              <a:rPr lang="de-AT" sz="1400" dirty="0" err="1"/>
              <a:t>body</a:t>
            </a:r>
            <a:r>
              <a:rPr lang="de-AT" sz="1400" dirty="0"/>
              <a:t> können die meisten Sachen gesehen werden. Dort macht man Überschriften ,Texte und Hyperlinks und </a:t>
            </a:r>
            <a:r>
              <a:rPr lang="de-AT" sz="1400" dirty="0" err="1"/>
              <a:t>Id‘s</a:t>
            </a:r>
            <a:r>
              <a:rPr lang="de-AT" sz="1400" dirty="0"/>
              <a:t>.</a:t>
            </a:r>
          </a:p>
          <a:p>
            <a:pPr marL="0" indent="0">
              <a:buNone/>
            </a:pPr>
            <a:r>
              <a:rPr lang="de-AT" sz="1400" dirty="0"/>
              <a:t>Es gibt ein zweites </a:t>
            </a:r>
            <a:r>
              <a:rPr lang="de-AT" sz="1400" dirty="0" err="1"/>
              <a:t>head</a:t>
            </a:r>
            <a:r>
              <a:rPr lang="de-AT" sz="1400" dirty="0"/>
              <a:t> um zuzuteilen wann es aufhört, dasselbe gilt für den </a:t>
            </a:r>
            <a:r>
              <a:rPr lang="de-AT" sz="1400" dirty="0" err="1"/>
              <a:t>body</a:t>
            </a:r>
            <a:r>
              <a:rPr lang="de-AT" sz="1400" dirty="0"/>
              <a:t>.</a:t>
            </a:r>
          </a:p>
          <a:p>
            <a:pPr marL="0" indent="0">
              <a:buNone/>
            </a:pPr>
            <a:endParaRPr lang="de-AT" sz="1400" dirty="0"/>
          </a:p>
        </p:txBody>
      </p:sp>
    </p:spTree>
    <p:extLst>
      <p:ext uri="{BB962C8B-B14F-4D97-AF65-F5344CB8AC3E}">
        <p14:creationId xmlns:p14="http://schemas.microsoft.com/office/powerpoint/2010/main" val="3572772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E05E5A-156A-4DD3-8E26-502D9B4918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AT" sz="3200" dirty="0"/>
              <a:t>Überschriften und Texte schreiben im </a:t>
            </a:r>
            <a:r>
              <a:rPr lang="de-AT" sz="3200" dirty="0" err="1"/>
              <a:t>body</a:t>
            </a:r>
            <a:r>
              <a:rPr lang="de-AT" sz="3200" dirty="0"/>
              <a:t> + Hyperlinks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17D904C-5E0E-47B6-BE54-6D37467543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AT" sz="1600" dirty="0"/>
              <a:t>Überschriften:</a:t>
            </a:r>
          </a:p>
          <a:p>
            <a:pPr marL="0" indent="0">
              <a:buNone/>
            </a:pPr>
            <a:r>
              <a:rPr lang="de-AT" sz="1600" dirty="0"/>
              <a:t>&lt;h(x)&gt;&lt;/h(x)&gt;</a:t>
            </a:r>
          </a:p>
          <a:p>
            <a:pPr marL="0" indent="0">
              <a:buNone/>
            </a:pPr>
            <a:r>
              <a:rPr lang="de-AT" sz="1600" dirty="0"/>
              <a:t> </a:t>
            </a:r>
          </a:p>
          <a:p>
            <a:pPr marL="0" indent="0">
              <a:buNone/>
            </a:pPr>
            <a:r>
              <a:rPr lang="de-AT" sz="1600" dirty="0"/>
              <a:t>Texte:</a:t>
            </a:r>
          </a:p>
          <a:p>
            <a:pPr marL="0" indent="0">
              <a:buNone/>
            </a:pPr>
            <a:r>
              <a:rPr lang="de-AT" sz="1600" dirty="0"/>
              <a:t>&lt;p&gt;&lt;/p&gt;</a:t>
            </a:r>
          </a:p>
          <a:p>
            <a:pPr marL="0" indent="0">
              <a:buNone/>
            </a:pPr>
            <a:r>
              <a:rPr lang="de-AT" sz="1600" dirty="0"/>
              <a:t>Hyperlinks:</a:t>
            </a:r>
          </a:p>
          <a:p>
            <a:pPr marL="0" indent="0">
              <a:buNone/>
            </a:pPr>
            <a:r>
              <a:rPr lang="de-AT" sz="1600" dirty="0"/>
              <a:t>&lt;a&gt; </a:t>
            </a:r>
            <a:r>
              <a:rPr lang="de-AT" sz="1600" dirty="0" err="1"/>
              <a:t>href</a:t>
            </a:r>
            <a:r>
              <a:rPr lang="de-AT" sz="1600" dirty="0"/>
              <a:t>= x &gt; &lt;/a&gt;</a:t>
            </a:r>
          </a:p>
        </p:txBody>
      </p:sp>
    </p:spTree>
    <p:extLst>
      <p:ext uri="{BB962C8B-B14F-4D97-AF65-F5344CB8AC3E}">
        <p14:creationId xmlns:p14="http://schemas.microsoft.com/office/powerpoint/2010/main" val="1605454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</Words>
  <Application>Microsoft Office PowerPoint</Application>
  <PresentationFormat>Breitbild</PresentationFormat>
  <Paragraphs>22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Wingdings</vt:lpstr>
      <vt:lpstr>Office</vt:lpstr>
      <vt:lpstr>Nick</vt:lpstr>
      <vt:lpstr>Was mir mein Coach beigebracht hat</vt:lpstr>
      <vt:lpstr>Startseite</vt:lpstr>
      <vt:lpstr>Überschriften und Texte schreiben im body + Hyperlinks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Nick</dc:title>
  <dc:creator>Nick Alex MARICHICI</dc:creator>
  <cp:lastModifiedBy>Nick Alex MARICHICI</cp:lastModifiedBy>
  <cp:revision>3</cp:revision>
  <dcterms:created xsi:type="dcterms:W3CDTF">2024-12-04T15:52:01Z</dcterms:created>
  <dcterms:modified xsi:type="dcterms:W3CDTF">2024-12-04T16:10:56Z</dcterms:modified>
</cp:coreProperties>
</file>