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F3A7A-8C46-48B5-BDD5-A684258B7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B25EE3-EA91-4EAA-B104-E1D08D68A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9FEE67-5EC3-417E-9712-508AC6E3D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A6EBB-76AF-4F56-B06C-4843F03DC93E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3DD2F9-7CE5-4B4D-8590-47EAB024A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EAABCF-22DB-46EA-8F85-16C305E15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8CF0-100F-4EF1-AD64-D742B63FFD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5624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C50470-2043-496F-A3EC-927D41A57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366DEA1-40E2-456F-9A77-D3508BC03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E15026-D8A3-4BDF-845C-65FED7108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A6EBB-76AF-4F56-B06C-4843F03DC93E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887180-8E44-4DAF-B1D1-ED3A27A7A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F1C6E0-66B4-46B2-8F68-CFF147F82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8CF0-100F-4EF1-AD64-D742B63FFD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065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7142A1D-6EDF-490D-B9F7-971A3E06F9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88170C3-89F0-460D-B7C6-1A7F9597A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39463-7224-435D-85E4-7E8AC2967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A6EBB-76AF-4F56-B06C-4843F03DC93E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20060C-F016-4879-BC1A-76A56C5A7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79AE72-4CD6-4F52-8D5D-B9FDDEB33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8CF0-100F-4EF1-AD64-D742B63FFD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521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FEB32-EC77-41A4-9736-3692CD47E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F1ADFA-C118-46B7-A856-D496EBAEB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E64AFE-61D2-4AC7-ABF2-351DB3C15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A6EBB-76AF-4F56-B06C-4843F03DC93E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C9B87F-0BE9-4E8D-AE92-BAFB78CF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D76B1B-2715-49B5-BEBC-7753B9E5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8CF0-100F-4EF1-AD64-D742B63FFD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782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A99E26-6722-4F87-983E-DA4F78544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8B7D46-F4C1-4569-A2C5-B1EB3DA79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21D30C-E744-4DDE-B7AE-D09B0ADD0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A6EBB-76AF-4F56-B06C-4843F03DC93E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E117B4-97E3-4928-8CD0-9782471E1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F3EB02-994F-4571-B2C8-C646D314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8CF0-100F-4EF1-AD64-D742B63FFD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88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D4CC5-117E-4E45-B9FD-87ADA0330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A0C483-23DD-4E28-AE03-44831F1D10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1322945-4AB3-412F-9185-171C1E3C0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20250C3-A34A-4F1E-B308-20449BE0A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A6EBB-76AF-4F56-B06C-4843F03DC93E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1770FD9-4C8F-414E-80FE-D6E1891B7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78D695-B8E2-470D-83A0-B9290181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8CF0-100F-4EF1-AD64-D742B63FFD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427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14DC31-5C34-4C62-A22F-C31FB5955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E86E38-E429-437B-9C7C-C17C70F87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35DB4F-6944-447B-A401-74E1FD89D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9BAF2AD-C7CD-443A-BD14-96228EE88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176EADC-2196-4747-92ED-06CC6BEB8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F0A8ECF-EB7F-4137-B821-EBF6CEDA6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A6EBB-76AF-4F56-B06C-4843F03DC93E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1D515C3-3FA2-4636-BE2D-F2408F8EF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51B53FB-E5FB-46DC-8372-07B885351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8CF0-100F-4EF1-AD64-D742B63FFD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414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09A86D-0C45-4D80-A15D-27A37019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92B6EA7-BE52-4C6E-B205-7173CA169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A6EBB-76AF-4F56-B06C-4843F03DC93E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985844D-5158-426C-9A8D-67884479C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9C1E416-6BCA-4CBD-A1FC-EFB764051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8CF0-100F-4EF1-AD64-D742B63FFD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2954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64D5E15-B6B5-4F09-922E-FDCA3DBB6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A6EBB-76AF-4F56-B06C-4843F03DC93E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E4C64F4-32BB-4317-9E47-2A85849D4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A4DA33-4C44-4F9D-8594-E4EF4533C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8CF0-100F-4EF1-AD64-D742B63FFD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961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0B1B2-9FA4-4247-BAA0-60854C646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F0AA93-C050-4F73-9A50-8260E2A7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4D57B65-318B-4580-B4BE-F8847A11A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508AF4-9FAB-411C-A7D3-DCB726D6D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A6EBB-76AF-4F56-B06C-4843F03DC93E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E3B2E0-F7D9-4AC6-86D6-C11836296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3FEBCE-E518-4A9E-8682-2C14D87C0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8CF0-100F-4EF1-AD64-D742B63FFD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083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85B040-F2DF-482B-9AEC-69D6A5F5C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72145B6-FAAF-4A8D-855E-D7EABF2AB2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84A64D6-3F90-4BEA-B51A-3107429C7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22AAF3-2696-4A42-9ABB-5402941B9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A6EBB-76AF-4F56-B06C-4843F03DC93E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5973DB-48D0-4905-89D0-FF867078A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EA2A76F-070D-42D1-B6D1-C46A60EBD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8CF0-100F-4EF1-AD64-D742B63FFD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671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065014F-423C-4654-B56C-E81C74638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AA7AE6-4EA7-4678-9836-0FCF585FC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0F141C-2CEA-4779-93E6-2C871E96F8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A6EBB-76AF-4F56-B06C-4843F03DC93E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3678B1-2579-4D30-BD11-2903A87E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96F8F7-1933-45B6-AE7D-41729EF931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C8CF0-100F-4EF1-AD64-D742B63FFD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1788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8E924-CF51-4B4F-AEA1-66F5A87268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sz="9600" dirty="0"/>
              <a:t>Colin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3482A08-485E-4C1A-9007-A973A93276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sz="2800" dirty="0"/>
              <a:t>Sarah, Katharina</a:t>
            </a:r>
          </a:p>
        </p:txBody>
      </p:sp>
    </p:spTree>
    <p:extLst>
      <p:ext uri="{BB962C8B-B14F-4D97-AF65-F5344CB8AC3E}">
        <p14:creationId xmlns:p14="http://schemas.microsoft.com/office/powerpoint/2010/main" val="123835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63137-ECD1-43CB-96E4-A498590C0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Texte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165E32-A6DC-441B-9055-8BAC058AC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1400" dirty="0"/>
              <a:t>h1: Überschrift</a:t>
            </a:r>
          </a:p>
          <a:p>
            <a:r>
              <a:rPr lang="de-AT" sz="1400" dirty="0"/>
              <a:t>h2: kleine Überschrift</a:t>
            </a:r>
          </a:p>
          <a:p>
            <a:r>
              <a:rPr lang="de-AT" sz="1400" dirty="0"/>
              <a:t>h3: </a:t>
            </a:r>
            <a:r>
              <a:rPr lang="de-AT" sz="1400"/>
              <a:t>kleinere Überschrift</a:t>
            </a:r>
            <a:endParaRPr lang="de-AT" sz="1400" dirty="0"/>
          </a:p>
          <a:p>
            <a:r>
              <a:rPr lang="de-AT" sz="1400" dirty="0"/>
              <a:t>p: Text</a:t>
            </a:r>
          </a:p>
        </p:txBody>
      </p:sp>
    </p:spTree>
    <p:extLst>
      <p:ext uri="{BB962C8B-B14F-4D97-AF65-F5344CB8AC3E}">
        <p14:creationId xmlns:p14="http://schemas.microsoft.com/office/powerpoint/2010/main" val="237378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17D8E-E1B2-4262-8A99-39BFADB57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Farben (Hintergrund, Text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40CFEC-00F4-4998-A947-92146F03D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1200" dirty="0"/>
              <a:t>Um die Hintergrund Farbe zu ändern muss man in den Body background-color: (gewünschte Farbe); eingeben</a:t>
            </a:r>
          </a:p>
          <a:p>
            <a:endParaRPr lang="de-AT" sz="1200" dirty="0"/>
          </a:p>
          <a:p>
            <a:endParaRPr lang="de-AT" sz="1200" dirty="0"/>
          </a:p>
          <a:p>
            <a:r>
              <a:rPr lang="de-AT" sz="1200" dirty="0"/>
              <a:t>Um die Textfarbe zu ändern muss man einen „span“ hinzufügen</a:t>
            </a:r>
          </a:p>
          <a:p>
            <a:endParaRPr lang="de-AT" sz="1200" dirty="0"/>
          </a:p>
          <a:p>
            <a:endParaRPr lang="de-AT" sz="1200" dirty="0"/>
          </a:p>
          <a:p>
            <a:endParaRPr lang="de-AT" sz="12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5B1CA25-A9CD-4807-BB00-3335B56FD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151" y="1317072"/>
            <a:ext cx="4212073" cy="87020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03D04D56-BD4E-43FA-94B9-8B420AFC0C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5917" y="2642635"/>
            <a:ext cx="7017307" cy="31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196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A72CD-CC4A-433A-AE2F-01ADD18E9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Bilder einfügen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D40910-B37A-41A8-BD15-77AD8DD1C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1400" dirty="0"/>
              <a:t>Um ein Bild einfügen zu können muss man das Bild in einen Unter-Ordner der Datei speichern (gewünschterName.png) und dann kann man das Bild mit einem Befehl in html einfügen.                                       </a:t>
            </a:r>
            <a:r>
              <a:rPr lang="de-AT" dirty="0"/>
              <a:t>⇕</a:t>
            </a:r>
            <a:endParaRPr lang="de-AT" sz="14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192E95F-895B-45C6-98EB-66592ADAF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49" y="2632875"/>
            <a:ext cx="10162301" cy="79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893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Breitbild</PresentationFormat>
  <Paragraphs>15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Colin</vt:lpstr>
      <vt:lpstr>Texte</vt:lpstr>
      <vt:lpstr>Farben (Hintergrund, Text</vt:lpstr>
      <vt:lpstr>Bilder einfügen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Colin</dc:title>
  <dc:creator>Colin MAZUR</dc:creator>
  <cp:lastModifiedBy>Colin MAZUR</cp:lastModifiedBy>
  <cp:revision>3</cp:revision>
  <dcterms:created xsi:type="dcterms:W3CDTF">2024-12-04T16:00:15Z</dcterms:created>
  <dcterms:modified xsi:type="dcterms:W3CDTF">2024-12-04T16:11:18Z</dcterms:modified>
</cp:coreProperties>
</file>