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  <p:sldId id="260" r:id="rId6"/>
    <p:sldId id="263" r:id="rId7"/>
    <p:sldId id="264" r:id="rId8"/>
    <p:sldId id="265" r:id="rId9"/>
    <p:sldId id="258" r:id="rId10"/>
    <p:sldId id="262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264621C-4272-4078-B491-9869F414AA47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995215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621C-4272-4078-B491-9869F414AA47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51614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621C-4272-4078-B491-9869F414AA47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81464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621C-4272-4078-B491-9869F414AA47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3900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264621C-4272-4078-B491-9869F414AA47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1210287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621C-4272-4078-B491-9869F414AA47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35990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621C-4272-4078-B491-9869F414AA47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75384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621C-4272-4078-B491-9869F414AA47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95030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621C-4272-4078-B491-9869F414AA47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34732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264621C-4272-4078-B491-9869F414AA47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32074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264621C-4272-4078-B491-9869F414AA47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8440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D264621C-4272-4078-B491-9869F414AA47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81059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FE5500-BC7F-4ECE-B259-09FD33C8BE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385" y="1989488"/>
            <a:ext cx="8361229" cy="1230832"/>
          </a:xfrm>
        </p:spPr>
        <p:txBody>
          <a:bodyPr/>
          <a:lstStyle/>
          <a:p>
            <a:r>
              <a:rPr lang="de-AT" dirty="0"/>
              <a:t>Aaron Neumayer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29E8190-9858-4739-B382-E849E11526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99900" y="3543051"/>
            <a:ext cx="2592198" cy="543119"/>
          </a:xfrm>
        </p:spPr>
        <p:txBody>
          <a:bodyPr/>
          <a:lstStyle/>
          <a:p>
            <a:r>
              <a:rPr lang="de-AT" dirty="0"/>
              <a:t>Coach</a:t>
            </a:r>
          </a:p>
        </p:txBody>
      </p:sp>
    </p:spTree>
    <p:extLst>
      <p:ext uri="{BB962C8B-B14F-4D97-AF65-F5344CB8AC3E}">
        <p14:creationId xmlns:p14="http://schemas.microsoft.com/office/powerpoint/2010/main" val="796521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073DF3-726A-4C86-B5EE-5A62825A1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Wofür </a:t>
            </a:r>
            <a:r>
              <a:rPr lang="de-AT" dirty="0" err="1"/>
              <a:t>Css</a:t>
            </a:r>
            <a:r>
              <a:rPr lang="de-AT" dirty="0"/>
              <a:t>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BE4B0D-C77D-4F85-9D7B-0D7F240E17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de-AT" sz="3600" dirty="0" err="1"/>
              <a:t>Css</a:t>
            </a:r>
            <a:r>
              <a:rPr lang="de-AT" sz="3600" dirty="0"/>
              <a:t> wird verwendet um das Design der Website festzulegen dies macht man indem man den Tags aus dem HTML Dokument Farben zuordnet:</a:t>
            </a:r>
          </a:p>
          <a:p>
            <a:pPr marL="0" indent="0">
              <a:buNone/>
            </a:pPr>
            <a:r>
              <a:rPr lang="en-US" sz="2200" dirty="0"/>
              <a:t>h1 {</a:t>
            </a:r>
          </a:p>
          <a:p>
            <a:pPr marL="0" indent="0">
              <a:buNone/>
            </a:pPr>
            <a:r>
              <a:rPr lang="en-US" sz="2200" dirty="0"/>
              <a:t>	color: green;</a:t>
            </a:r>
          </a:p>
          <a:p>
            <a:pPr marL="0" indent="0">
              <a:buNone/>
            </a:pPr>
            <a:r>
              <a:rPr lang="en-US" sz="2200" dirty="0"/>
              <a:t>}</a:t>
            </a:r>
          </a:p>
          <a:p>
            <a:pPr marL="0" indent="0">
              <a:buNone/>
            </a:pPr>
            <a:r>
              <a:rPr lang="en-US" sz="2200" dirty="0"/>
              <a:t>h3 {</a:t>
            </a:r>
          </a:p>
          <a:p>
            <a:pPr marL="0" indent="0">
              <a:buNone/>
            </a:pPr>
            <a:r>
              <a:rPr lang="en-US" sz="2200" dirty="0"/>
              <a:t>	color: green;</a:t>
            </a:r>
          </a:p>
          <a:p>
            <a:pPr marL="0" indent="0">
              <a:buNone/>
            </a:pPr>
            <a:r>
              <a:rPr lang="en-US" sz="2200" dirty="0"/>
              <a:t>}</a:t>
            </a:r>
          </a:p>
          <a:p>
            <a:pPr marL="0" indent="0">
              <a:buNone/>
            </a:pPr>
            <a:r>
              <a:rPr lang="en-US" sz="2200" dirty="0"/>
              <a:t>p {</a:t>
            </a:r>
          </a:p>
          <a:p>
            <a:pPr marL="0" indent="0">
              <a:buNone/>
            </a:pPr>
            <a:r>
              <a:rPr lang="en-US" sz="2200" dirty="0"/>
              <a:t>	background-color: #7fff00;</a:t>
            </a:r>
          </a:p>
          <a:p>
            <a:pPr marL="0" indent="0">
              <a:buNone/>
            </a:pPr>
            <a:r>
              <a:rPr lang="en-US" sz="2200" dirty="0"/>
              <a:t>	color: green;</a:t>
            </a:r>
          </a:p>
          <a:p>
            <a:pPr marL="0" indent="0">
              <a:buNone/>
            </a:pPr>
            <a:r>
              <a:rPr lang="en-US" sz="2200" dirty="0"/>
              <a:t>}</a:t>
            </a:r>
            <a:endParaRPr lang="de-AT" sz="2200" dirty="0"/>
          </a:p>
        </p:txBody>
      </p:sp>
    </p:spTree>
    <p:extLst>
      <p:ext uri="{BB962C8B-B14F-4D97-AF65-F5344CB8AC3E}">
        <p14:creationId xmlns:p14="http://schemas.microsoft.com/office/powerpoint/2010/main" val="2073920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81DE53-D017-4E9B-96FF-BB2E097EE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CSS mit ID und Klassen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5DE9795-132D-4DDC-9AC4-36DA453BE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/>
              <a:t>Um in CSS eine ID oder eine Klasse einzufärben kann man das so machen:</a:t>
            </a:r>
          </a:p>
          <a:p>
            <a:pPr marL="0" indent="0">
              <a:buNone/>
            </a:pPr>
            <a:r>
              <a:rPr lang="de-AT" dirty="0"/>
              <a:t>#</a:t>
            </a:r>
            <a:r>
              <a:rPr lang="de-AT" dirty="0" err="1"/>
              <a:t>BeispielID</a:t>
            </a:r>
            <a:r>
              <a:rPr lang="de-AT" dirty="0"/>
              <a:t> {</a:t>
            </a:r>
          </a:p>
          <a:p>
            <a:pPr marL="0" indent="0">
              <a:buNone/>
            </a:pPr>
            <a:r>
              <a:rPr lang="de-AT" dirty="0"/>
              <a:t>	</a:t>
            </a:r>
            <a:r>
              <a:rPr lang="de-AT" dirty="0" err="1"/>
              <a:t>color</a:t>
            </a:r>
            <a:r>
              <a:rPr lang="de-AT" dirty="0"/>
              <a:t>: </a:t>
            </a:r>
            <a:r>
              <a:rPr lang="de-AT" dirty="0" err="1"/>
              <a:t>red</a:t>
            </a:r>
            <a:r>
              <a:rPr lang="de-AT" dirty="0"/>
              <a:t>;</a:t>
            </a:r>
          </a:p>
          <a:p>
            <a:pPr marL="0" indent="0">
              <a:buNone/>
            </a:pPr>
            <a:r>
              <a:rPr lang="de-AT" dirty="0"/>
              <a:t>}</a:t>
            </a:r>
          </a:p>
          <a:p>
            <a:pPr marL="0" indent="0">
              <a:buNone/>
            </a:pPr>
            <a:r>
              <a:rPr lang="de-AT" dirty="0"/>
              <a:t>.</a:t>
            </a:r>
            <a:r>
              <a:rPr lang="de-AT" dirty="0" err="1"/>
              <a:t>BeispielClass</a:t>
            </a:r>
            <a:r>
              <a:rPr lang="de-AT" dirty="0"/>
              <a:t> {</a:t>
            </a:r>
          </a:p>
          <a:p>
            <a:pPr marL="0" indent="0">
              <a:buNone/>
            </a:pPr>
            <a:r>
              <a:rPr lang="de-AT" dirty="0"/>
              <a:t>	</a:t>
            </a:r>
            <a:r>
              <a:rPr lang="de-AT" dirty="0" err="1"/>
              <a:t>color</a:t>
            </a:r>
            <a:r>
              <a:rPr lang="de-AT" dirty="0"/>
              <a:t>: </a:t>
            </a:r>
            <a:r>
              <a:rPr lang="de-AT" dirty="0" err="1"/>
              <a:t>red</a:t>
            </a:r>
            <a:r>
              <a:rPr lang="de-AT" dirty="0"/>
              <a:t>;</a:t>
            </a:r>
          </a:p>
          <a:p>
            <a:pPr marL="0" indent="0">
              <a:buNone/>
            </a:pPr>
            <a:r>
              <a:rPr lang="de-AT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41223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7CF244-4F24-44C2-BB07-81964B7F6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4129" y="2639386"/>
            <a:ext cx="3926747" cy="1462831"/>
          </a:xfrm>
        </p:spPr>
        <p:txBody>
          <a:bodyPr>
            <a:noAutofit/>
          </a:bodyPr>
          <a:lstStyle/>
          <a:p>
            <a:r>
              <a:rPr lang="de-AT" sz="12000" dirty="0"/>
              <a:t>HTML</a:t>
            </a:r>
          </a:p>
        </p:txBody>
      </p:sp>
    </p:spTree>
    <p:extLst>
      <p:ext uri="{BB962C8B-B14F-4D97-AF65-F5344CB8AC3E}">
        <p14:creationId xmlns:p14="http://schemas.microsoft.com/office/powerpoint/2010/main" val="1516085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5C9CF1-0D8D-49C0-9CCF-D6E70CFAE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574296"/>
            <a:ext cx="6749642" cy="832607"/>
          </a:xfrm>
        </p:spPr>
        <p:txBody>
          <a:bodyPr>
            <a:noAutofit/>
          </a:bodyPr>
          <a:lstStyle/>
          <a:p>
            <a:r>
              <a:rPr lang="de-AT" sz="7200" u="sng" dirty="0"/>
              <a:t>Grundstruktur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09F0CAB-56CD-47C1-8C8D-C8E6BAF734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AT" dirty="0"/>
              <a:t>Jedes </a:t>
            </a:r>
            <a:r>
              <a:rPr lang="de-AT" dirty="0" err="1"/>
              <a:t>Html</a:t>
            </a:r>
            <a:r>
              <a:rPr lang="de-AT" dirty="0"/>
              <a:t> Dokument hat eine </a:t>
            </a:r>
            <a:r>
              <a:rPr lang="de-AT" dirty="0" err="1"/>
              <a:t>Grundstrucktur</a:t>
            </a:r>
            <a:r>
              <a:rPr lang="de-AT" dirty="0"/>
              <a:t> die sieht so aus:</a:t>
            </a:r>
          </a:p>
          <a:p>
            <a:pPr marL="0" indent="0">
              <a:buNone/>
            </a:pPr>
            <a:r>
              <a:rPr lang="en-US" dirty="0"/>
              <a:t>&lt;!DOCTYPE html&gt;</a:t>
            </a:r>
          </a:p>
          <a:p>
            <a:pPr marL="0" indent="0">
              <a:buNone/>
            </a:pPr>
            <a:r>
              <a:rPr lang="en-US" dirty="0"/>
              <a:t>&lt;html&gt;</a:t>
            </a:r>
          </a:p>
          <a:p>
            <a:pPr marL="0" indent="0">
              <a:buNone/>
            </a:pPr>
            <a:r>
              <a:rPr lang="en-US" dirty="0"/>
              <a:t>&lt;head&gt;</a:t>
            </a:r>
          </a:p>
          <a:p>
            <a:pPr marL="0" indent="0">
              <a:buNone/>
            </a:pPr>
            <a:r>
              <a:rPr lang="en-US" dirty="0"/>
              <a:t>	&lt;title&gt;&lt;/title&gt;</a:t>
            </a:r>
          </a:p>
          <a:p>
            <a:pPr marL="0" indent="0">
              <a:buNone/>
            </a:pPr>
            <a:r>
              <a:rPr lang="en-US" dirty="0"/>
              <a:t>&lt;/head&gt;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&lt;body&gt;</a:t>
            </a:r>
          </a:p>
          <a:p>
            <a:pPr marL="0" indent="0">
              <a:buNone/>
            </a:pPr>
            <a:r>
              <a:rPr lang="en-US" dirty="0"/>
              <a:t>	&lt;p&gt;&lt;/p&gt;</a:t>
            </a:r>
          </a:p>
          <a:p>
            <a:pPr marL="0" indent="0">
              <a:buNone/>
            </a:pPr>
            <a:r>
              <a:rPr lang="en-US" dirty="0"/>
              <a:t>&lt;/body&gt;</a:t>
            </a:r>
          </a:p>
          <a:p>
            <a:pPr marL="0" indent="0">
              <a:buNone/>
            </a:pPr>
            <a:r>
              <a:rPr lang="en-US" dirty="0"/>
              <a:t>&lt;/html&gt;</a:t>
            </a:r>
            <a:endParaRPr lang="de-AT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B3402CA-58DC-429B-BB99-2F28E016E3BE}"/>
              </a:ext>
            </a:extLst>
          </p:cNvPr>
          <p:cNvSpPr txBox="1"/>
          <p:nvPr/>
        </p:nvSpPr>
        <p:spPr>
          <a:xfrm>
            <a:off x="7637119" y="2286000"/>
            <a:ext cx="398531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Im Head sind Informationen die nicht auf der Seite sichtbar sind</a:t>
            </a:r>
          </a:p>
          <a:p>
            <a:r>
              <a:rPr lang="de-AT" dirty="0"/>
              <a:t>Im Body die Sichtbaren </a:t>
            </a:r>
          </a:p>
          <a:p>
            <a:r>
              <a:rPr lang="de-AT" dirty="0"/>
              <a:t>Der Browser liest das Dokument von oben nach unten aus, heißt das weiter oben orientierte Tags weiter oben auf der Seite gelistet sind</a:t>
            </a:r>
          </a:p>
        </p:txBody>
      </p:sp>
    </p:spTree>
    <p:extLst>
      <p:ext uri="{BB962C8B-B14F-4D97-AF65-F5344CB8AC3E}">
        <p14:creationId xmlns:p14="http://schemas.microsoft.com/office/powerpoint/2010/main" val="1492534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97DF05-9601-4EBE-8F0A-87E9CA839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Tags im Head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ABABFA3-5F2A-4328-A3BF-EB7FB2852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Die tags in </a:t>
            </a:r>
            <a:r>
              <a:rPr lang="de-AT" dirty="0" err="1"/>
              <a:t>Html</a:t>
            </a:r>
            <a:r>
              <a:rPr lang="de-AT" dirty="0"/>
              <a:t> sagen dem Browser wie erden Inhalt verwerten soll:</a:t>
            </a:r>
          </a:p>
          <a:p>
            <a:endParaRPr lang="de-AT" dirty="0"/>
          </a:p>
          <a:p>
            <a:r>
              <a:rPr lang="de-AT" dirty="0"/>
              <a:t>&lt;</a:t>
            </a:r>
            <a:r>
              <a:rPr lang="de-AT" dirty="0" err="1"/>
              <a:t>meta</a:t>
            </a:r>
            <a:r>
              <a:rPr lang="de-AT" dirty="0"/>
              <a:t> </a:t>
            </a:r>
            <a:r>
              <a:rPr lang="de-AT" dirty="0" err="1"/>
              <a:t>charset</a:t>
            </a:r>
            <a:r>
              <a:rPr lang="de-AT" dirty="0"/>
              <a:t>=„UTF-8“&gt;</a:t>
            </a:r>
          </a:p>
          <a:p>
            <a:r>
              <a:rPr lang="de-AT" dirty="0"/>
              <a:t>&lt;title&gt;&lt;/title&gt;</a:t>
            </a:r>
          </a:p>
          <a:p>
            <a:r>
              <a:rPr lang="de-AT" dirty="0"/>
              <a:t>&lt;link </a:t>
            </a:r>
            <a:r>
              <a:rPr lang="de-AT" dirty="0" err="1"/>
              <a:t>href</a:t>
            </a:r>
            <a:r>
              <a:rPr lang="de-AT" dirty="0"/>
              <a:t>=„Beispiel.css“ </a:t>
            </a:r>
            <a:r>
              <a:rPr lang="de-AT" dirty="0" err="1"/>
              <a:t>rel</a:t>
            </a:r>
            <a:r>
              <a:rPr lang="de-AT" dirty="0"/>
              <a:t>=„Stylesheet“&gt;</a:t>
            </a:r>
          </a:p>
        </p:txBody>
      </p:sp>
    </p:spTree>
    <p:extLst>
      <p:ext uri="{BB962C8B-B14F-4D97-AF65-F5344CB8AC3E}">
        <p14:creationId xmlns:p14="http://schemas.microsoft.com/office/powerpoint/2010/main" val="2540979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97DF05-9601-4EBE-8F0A-87E9CA839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7200" u="sng" dirty="0"/>
              <a:t>Tags im Body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ABABFA3-5F2A-4328-A3BF-EB7FB2852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Die tags in </a:t>
            </a:r>
            <a:r>
              <a:rPr lang="de-AT" dirty="0" err="1"/>
              <a:t>Html</a:t>
            </a:r>
            <a:r>
              <a:rPr lang="de-AT" dirty="0"/>
              <a:t> sagen dem Browser wie er die texte behandeln soll:</a:t>
            </a:r>
          </a:p>
          <a:p>
            <a:endParaRPr lang="de-AT" dirty="0"/>
          </a:p>
          <a:p>
            <a:r>
              <a:rPr lang="de-AT" dirty="0"/>
              <a:t>&lt;p&gt;&lt;/p&gt;</a:t>
            </a:r>
          </a:p>
          <a:p>
            <a:r>
              <a:rPr lang="de-AT" dirty="0"/>
              <a:t>&lt;h1&gt;&lt;/h1&gt;</a:t>
            </a:r>
          </a:p>
          <a:p>
            <a:r>
              <a:rPr lang="de-AT" dirty="0"/>
              <a:t>&lt;h2&gt;&lt;/h2&gt;</a:t>
            </a:r>
          </a:p>
          <a:p>
            <a:r>
              <a:rPr lang="de-AT" dirty="0"/>
              <a:t>&lt;h3&gt;&lt;/h3&gt;</a:t>
            </a:r>
          </a:p>
          <a:p>
            <a:r>
              <a:rPr lang="de-AT" dirty="0"/>
              <a:t>&lt;a&gt;&lt;/a&gt;</a:t>
            </a:r>
          </a:p>
        </p:txBody>
      </p:sp>
    </p:spTree>
    <p:extLst>
      <p:ext uri="{BB962C8B-B14F-4D97-AF65-F5344CB8AC3E}">
        <p14:creationId xmlns:p14="http://schemas.microsoft.com/office/powerpoint/2010/main" val="2359367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F5577E-49BB-4723-B107-BAA5E021D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7200" u="sng" dirty="0"/>
              <a:t>Funktion für die Tags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A838C05-72EE-4C6C-9C59-245DFE135D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AT" sz="4000" dirty="0"/>
              <a:t>Man kann in Tags auch Funktionen verwenden wie:</a:t>
            </a:r>
          </a:p>
          <a:p>
            <a:pPr marL="0" indent="0">
              <a:buNone/>
            </a:pPr>
            <a:r>
              <a:rPr lang="de-AT" sz="4000" dirty="0" err="1"/>
              <a:t>href</a:t>
            </a:r>
            <a:r>
              <a:rPr lang="de-AT" sz="4000" dirty="0"/>
              <a:t>=„“</a:t>
            </a:r>
          </a:p>
          <a:p>
            <a:pPr marL="0" indent="0">
              <a:buNone/>
            </a:pPr>
            <a:r>
              <a:rPr lang="de-AT" sz="4000" dirty="0" err="1"/>
              <a:t>id</a:t>
            </a:r>
            <a:r>
              <a:rPr lang="de-AT" sz="4000" dirty="0"/>
              <a:t>=„“ </a:t>
            </a:r>
          </a:p>
          <a:p>
            <a:pPr marL="0" indent="0">
              <a:buNone/>
            </a:pPr>
            <a:r>
              <a:rPr lang="de-AT" sz="4000" dirty="0" err="1"/>
              <a:t>class</a:t>
            </a:r>
            <a:r>
              <a:rPr lang="de-AT" sz="4000" dirty="0"/>
              <a:t>=„“</a:t>
            </a:r>
          </a:p>
        </p:txBody>
      </p:sp>
    </p:spTree>
    <p:extLst>
      <p:ext uri="{BB962C8B-B14F-4D97-AF65-F5344CB8AC3E}">
        <p14:creationId xmlns:p14="http://schemas.microsoft.com/office/powerpoint/2010/main" val="2116390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AF44E6-65D5-4C84-AA9B-E2F83FA9E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7200" u="sng" dirty="0" err="1"/>
              <a:t>Href</a:t>
            </a:r>
            <a:endParaRPr lang="de-AT" sz="7200" u="sng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45DEFE2-50CC-45BF-9DD4-9487BC49CD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sz="4000" dirty="0" err="1"/>
              <a:t>href</a:t>
            </a:r>
            <a:r>
              <a:rPr lang="de-AT" sz="4000" dirty="0"/>
              <a:t> wird verwendet um zu einer ID oder einer anderen Seite bzw. Datei zu führen</a:t>
            </a:r>
          </a:p>
          <a:p>
            <a:pPr marL="0" indent="0">
              <a:buNone/>
            </a:pPr>
            <a:r>
              <a:rPr lang="de-AT" sz="4000" dirty="0"/>
              <a:t>z.B.</a:t>
            </a:r>
          </a:p>
          <a:p>
            <a:pPr marL="0" indent="0">
              <a:buNone/>
            </a:pPr>
            <a:r>
              <a:rPr lang="de-AT" sz="4000" dirty="0" err="1"/>
              <a:t>href</a:t>
            </a:r>
            <a:r>
              <a:rPr lang="de-AT" sz="4000" dirty="0"/>
              <a:t>=„Beispiel.html“</a:t>
            </a:r>
          </a:p>
          <a:p>
            <a:pPr marL="0" indent="0">
              <a:buNone/>
            </a:pPr>
            <a:r>
              <a:rPr lang="de-AT" sz="4000" dirty="0" err="1"/>
              <a:t>href</a:t>
            </a:r>
            <a:r>
              <a:rPr lang="de-AT" sz="4000" dirty="0"/>
              <a:t>=„#Beispiel“ (# steht für eine ID)</a:t>
            </a:r>
          </a:p>
          <a:p>
            <a:pPr marL="0" indent="0">
              <a:buNone/>
            </a:pPr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44098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EE5D70-CE85-4011-9674-3175E9FFC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7200" u="sng" dirty="0"/>
              <a:t>ID und CLASS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A8B03C-A8E4-4C09-A81B-42D648EDC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AT" sz="4000" dirty="0"/>
              <a:t>IDs und Klassen werden verwendet um einem Tag einen spezifischeren Namen zu geben </a:t>
            </a:r>
          </a:p>
          <a:p>
            <a:pPr marL="0" indent="0">
              <a:buNone/>
            </a:pPr>
            <a:r>
              <a:rPr lang="de-AT" sz="4000" dirty="0"/>
              <a:t>z.B.</a:t>
            </a:r>
          </a:p>
          <a:p>
            <a:pPr marL="0" indent="0">
              <a:buNone/>
            </a:pPr>
            <a:r>
              <a:rPr lang="de-AT" sz="4000" dirty="0"/>
              <a:t>&lt;p </a:t>
            </a:r>
            <a:r>
              <a:rPr lang="de-AT" sz="4000" dirty="0" err="1"/>
              <a:t>id</a:t>
            </a:r>
            <a:r>
              <a:rPr lang="de-AT" sz="4000" dirty="0"/>
              <a:t>=„Beispiel“&gt;&lt;/p&gt;</a:t>
            </a:r>
          </a:p>
        </p:txBody>
      </p:sp>
    </p:spTree>
    <p:extLst>
      <p:ext uri="{BB962C8B-B14F-4D97-AF65-F5344CB8AC3E}">
        <p14:creationId xmlns:p14="http://schemas.microsoft.com/office/powerpoint/2010/main" val="2339054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7CF244-4F24-44C2-BB07-81964B7F6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0494" y="2697584"/>
            <a:ext cx="2811012" cy="1462831"/>
          </a:xfrm>
        </p:spPr>
        <p:txBody>
          <a:bodyPr>
            <a:noAutofit/>
          </a:bodyPr>
          <a:lstStyle/>
          <a:p>
            <a:r>
              <a:rPr lang="de-AT" sz="12000" dirty="0"/>
              <a:t>CSS</a:t>
            </a:r>
          </a:p>
        </p:txBody>
      </p:sp>
    </p:spTree>
    <p:extLst>
      <p:ext uri="{BB962C8B-B14F-4D97-AF65-F5344CB8AC3E}">
        <p14:creationId xmlns:p14="http://schemas.microsoft.com/office/powerpoint/2010/main" val="2192837511"/>
      </p:ext>
    </p:extLst>
  </p:cSld>
  <p:clrMapOvr>
    <a:masterClrMapping/>
  </p:clrMapOvr>
</p:sld>
</file>

<file path=ppt/theme/theme1.xml><?xml version="1.0" encoding="utf-8"?>
<a:theme xmlns:a="http://schemas.openxmlformats.org/drawingml/2006/main" name="Zuschneiden">
  <a:themeElements>
    <a:clrScheme name="Zuschneiden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Zuschneiden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Zuschneiden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TM10001105[[fn=Ausschnitt]]</Template>
  <TotalTime>0</TotalTime>
  <Words>349</Words>
  <Application>Microsoft Office PowerPoint</Application>
  <PresentationFormat>Breitbild</PresentationFormat>
  <Paragraphs>67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3" baseType="lpstr">
      <vt:lpstr>Franklin Gothic Book</vt:lpstr>
      <vt:lpstr>Zuschneiden</vt:lpstr>
      <vt:lpstr>Aaron Neumayer</vt:lpstr>
      <vt:lpstr>HTML</vt:lpstr>
      <vt:lpstr>Grundstruktur</vt:lpstr>
      <vt:lpstr>Tags im Head</vt:lpstr>
      <vt:lpstr>Tags im Body</vt:lpstr>
      <vt:lpstr>Funktion für die Tags</vt:lpstr>
      <vt:lpstr>Href</vt:lpstr>
      <vt:lpstr>ID und CLASS</vt:lpstr>
      <vt:lpstr>CSS</vt:lpstr>
      <vt:lpstr>Wofür Css?</vt:lpstr>
      <vt:lpstr>CSS mit ID und Klassen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Alles was wir bis jetzt gelernt haben</dc:title>
  <dc:creator>Aaron NEUMAYER</dc:creator>
  <cp:lastModifiedBy>Aaron NEUMAYER</cp:lastModifiedBy>
  <cp:revision>5</cp:revision>
  <dcterms:created xsi:type="dcterms:W3CDTF">2024-12-04T14:42:00Z</dcterms:created>
  <dcterms:modified xsi:type="dcterms:W3CDTF">2024-12-04T16:08:40Z</dcterms:modified>
</cp:coreProperties>
</file>