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BB80F52-3FB7-49D3-98F0-409634D7016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9CEE3BC-C881-421F-88A1-28C16954FD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4921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80F52-3FB7-49D3-98F0-409634D7016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E3BC-C881-421F-88A1-28C16954FD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9175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80F52-3FB7-49D3-98F0-409634D7016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E3BC-C881-421F-88A1-28C16954FD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32033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80F52-3FB7-49D3-98F0-409634D7016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E3BC-C881-421F-88A1-28C16954FD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838170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80F52-3FB7-49D3-98F0-409634D7016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E3BC-C881-421F-88A1-28C16954FD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51292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80F52-3FB7-49D3-98F0-409634D7016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E3BC-C881-421F-88A1-28C16954FD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83606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80F52-3FB7-49D3-98F0-409634D7016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E3BC-C881-421F-88A1-28C16954FD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61079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BB80F52-3FB7-49D3-98F0-409634D7016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E3BC-C881-421F-88A1-28C16954FD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15029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BB80F52-3FB7-49D3-98F0-409634D7016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E3BC-C881-421F-88A1-28C16954FD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21088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80F52-3FB7-49D3-98F0-409634D7016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E3BC-C881-421F-88A1-28C16954FD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9089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80F52-3FB7-49D3-98F0-409634D7016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E3BC-C881-421F-88A1-28C16954FD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7658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80F52-3FB7-49D3-98F0-409634D7016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E3BC-C881-421F-88A1-28C16954FD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6686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80F52-3FB7-49D3-98F0-409634D7016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E3BC-C881-421F-88A1-28C16954FD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28140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80F52-3FB7-49D3-98F0-409634D7016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E3BC-C881-421F-88A1-28C16954FD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696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80F52-3FB7-49D3-98F0-409634D7016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E3BC-C881-421F-88A1-28C16954FD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5324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80F52-3FB7-49D3-98F0-409634D7016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E3BC-C881-421F-88A1-28C16954FD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70604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80F52-3FB7-49D3-98F0-409634D7016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E3BC-C881-421F-88A1-28C16954FD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34832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BB80F52-3FB7-49D3-98F0-409634D70164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de-AT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9CEE3BC-C881-421F-88A1-28C16954FD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7591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A1ED15-A6DD-45DD-ACBA-F9F807F2DB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Santino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804CDB5-22B0-46E7-A565-8EAF758B8A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Beni</a:t>
            </a:r>
          </a:p>
        </p:txBody>
      </p:sp>
    </p:spTree>
    <p:extLst>
      <p:ext uri="{BB962C8B-B14F-4D97-AF65-F5344CB8AC3E}">
        <p14:creationId xmlns:p14="http://schemas.microsoft.com/office/powerpoint/2010/main" val="4013574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09E36E-8926-4B66-938D-A013F71D1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Text-color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16F1AD-BA24-432B-91B1-49584171B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Wenn du einem bestimmten </a:t>
            </a:r>
            <a:r>
              <a:rPr lang="de-AT" dirty="0" err="1"/>
              <a:t>text</a:t>
            </a:r>
            <a:r>
              <a:rPr lang="de-AT" dirty="0"/>
              <a:t> eine </a:t>
            </a:r>
            <a:r>
              <a:rPr lang="de-AT" dirty="0" err="1"/>
              <a:t>color</a:t>
            </a:r>
            <a:r>
              <a:rPr lang="de-AT" dirty="0"/>
              <a:t> geben möchtest </a:t>
            </a:r>
            <a:r>
              <a:rPr lang="de-AT" dirty="0" err="1"/>
              <a:t>verdendest</a:t>
            </a:r>
            <a:r>
              <a:rPr lang="de-AT" dirty="0"/>
              <a:t> du den </a:t>
            </a:r>
            <a:r>
              <a:rPr lang="de-AT" dirty="0" err="1"/>
              <a:t>color</a:t>
            </a:r>
            <a:r>
              <a:rPr lang="de-AT" dirty="0"/>
              <a:t> code + die </a:t>
            </a:r>
            <a:r>
              <a:rPr lang="de-AT" dirty="0" err="1"/>
              <a:t>id</a:t>
            </a:r>
            <a:r>
              <a:rPr lang="de-AT" dirty="0"/>
              <a:t> vom </a:t>
            </a:r>
            <a:r>
              <a:rPr lang="de-AT" dirty="0" err="1"/>
              <a:t>text</a:t>
            </a:r>
            <a:r>
              <a:rPr lang="de-AT" dirty="0"/>
              <a:t>.</a:t>
            </a:r>
          </a:p>
          <a:p>
            <a:r>
              <a:rPr lang="de-AT" dirty="0"/>
              <a:t>	}</a:t>
            </a:r>
          </a:p>
          <a:p>
            <a:r>
              <a:rPr lang="de-AT" dirty="0"/>
              <a:t>	#</a:t>
            </a:r>
            <a:r>
              <a:rPr lang="de-AT" dirty="0" err="1"/>
              <a:t>mo</a:t>
            </a:r>
            <a:r>
              <a:rPr lang="de-AT" dirty="0"/>
              <a:t> {</a:t>
            </a:r>
          </a:p>
          <a:p>
            <a:r>
              <a:rPr lang="de-AT" dirty="0"/>
              <a:t>		</a:t>
            </a:r>
            <a:r>
              <a:rPr lang="de-AT" dirty="0" err="1"/>
              <a:t>color</a:t>
            </a:r>
            <a:r>
              <a:rPr lang="de-AT" dirty="0"/>
              <a:t>: Farbe(deiner </a:t>
            </a:r>
            <a:r>
              <a:rPr lang="de-AT" dirty="0" err="1"/>
              <a:t>wahl</a:t>
            </a:r>
            <a:r>
              <a:rPr lang="de-AT" dirty="0"/>
              <a:t>);</a:t>
            </a:r>
          </a:p>
          <a:p>
            <a:r>
              <a:rPr lang="de-AT" dirty="0"/>
              <a:t>	}</a:t>
            </a:r>
          </a:p>
          <a:p>
            <a:r>
              <a:rPr lang="de-AT" dirty="0"/>
              <a:t>#</a:t>
            </a:r>
            <a:r>
              <a:rPr lang="de-AT" dirty="0" err="1"/>
              <a:t>mo</a:t>
            </a:r>
            <a:r>
              <a:rPr lang="de-AT" dirty="0"/>
              <a:t> ist die „ID“ damit das </a:t>
            </a:r>
            <a:r>
              <a:rPr lang="de-AT" dirty="0" err="1"/>
              <a:t>programm</a:t>
            </a:r>
            <a:r>
              <a:rPr lang="de-AT" dirty="0"/>
              <a:t> weiß das du diesen </a:t>
            </a:r>
            <a:r>
              <a:rPr lang="de-AT" dirty="0" err="1"/>
              <a:t>text</a:t>
            </a:r>
            <a:r>
              <a:rPr lang="de-AT" dirty="0"/>
              <a:t> in eine bestimmte </a:t>
            </a:r>
            <a:r>
              <a:rPr lang="de-AT" dirty="0" err="1"/>
              <a:t>farbe</a:t>
            </a:r>
            <a:r>
              <a:rPr lang="de-AT" dirty="0"/>
              <a:t> setzen willst. </a:t>
            </a:r>
          </a:p>
        </p:txBody>
      </p:sp>
    </p:spTree>
    <p:extLst>
      <p:ext uri="{BB962C8B-B14F-4D97-AF65-F5344CB8AC3E}">
        <p14:creationId xmlns:p14="http://schemas.microsoft.com/office/powerpoint/2010/main" val="1631600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22F118-DD9F-4143-8080-03EDC7DD5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sprache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24640B-60B3-40AF-90DA-A00B87C1D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Coden tust du mit „CSS“</a:t>
            </a:r>
          </a:p>
        </p:txBody>
      </p:sp>
    </p:spTree>
    <p:extLst>
      <p:ext uri="{BB962C8B-B14F-4D97-AF65-F5344CB8AC3E}">
        <p14:creationId xmlns:p14="http://schemas.microsoft.com/office/powerpoint/2010/main" val="2333956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95CC1B-685B-43D0-88C7-18E8CFC4A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Beginnen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DABDC2-5E9A-40D6-8076-CACFCD904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   &lt;!DOCTYPE </a:t>
            </a:r>
            <a:r>
              <a:rPr lang="de-AT" dirty="0" err="1"/>
              <a:t>html</a:t>
            </a:r>
            <a:r>
              <a:rPr lang="de-AT" dirty="0"/>
              <a:t>&gt;</a:t>
            </a:r>
          </a:p>
          <a:p>
            <a:pPr marL="0" indent="0">
              <a:buNone/>
            </a:pPr>
            <a:r>
              <a:rPr lang="de-AT" dirty="0"/>
              <a:t>&lt;</a:t>
            </a:r>
            <a:r>
              <a:rPr lang="de-AT" dirty="0" err="1"/>
              <a:t>html</a:t>
            </a:r>
            <a:r>
              <a:rPr lang="de-AT" dirty="0"/>
              <a:t>&gt;</a:t>
            </a:r>
          </a:p>
          <a:p>
            <a:r>
              <a:rPr lang="de-AT" dirty="0"/>
              <a:t>&lt;</a:t>
            </a:r>
            <a:r>
              <a:rPr lang="de-AT" dirty="0" err="1"/>
              <a:t>head</a:t>
            </a:r>
            <a:r>
              <a:rPr lang="de-AT" dirty="0"/>
              <a:t>&gt; </a:t>
            </a:r>
          </a:p>
          <a:p>
            <a:r>
              <a:rPr lang="de-AT" dirty="0"/>
              <a:t>mit diesem code beginnst du in HTML.</a:t>
            </a:r>
          </a:p>
        </p:txBody>
      </p:sp>
    </p:spTree>
    <p:extLst>
      <p:ext uri="{BB962C8B-B14F-4D97-AF65-F5344CB8AC3E}">
        <p14:creationId xmlns:p14="http://schemas.microsoft.com/office/powerpoint/2010/main" val="2189038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3FD87C-8121-4ACB-9278-6AD80BC4C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Backround</a:t>
            </a:r>
            <a:r>
              <a:rPr lang="de-AT" dirty="0"/>
              <a:t> </a:t>
            </a:r>
            <a:r>
              <a:rPr lang="de-AT" dirty="0" err="1"/>
              <a:t>color</a:t>
            </a:r>
            <a:r>
              <a:rPr lang="de-AT" dirty="0"/>
              <a:t> erstellen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4CFF97-3DE6-432A-835F-07869EDC9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	</a:t>
            </a:r>
            <a:r>
              <a:rPr lang="de-AT" dirty="0" err="1"/>
              <a:t>body</a:t>
            </a:r>
            <a:r>
              <a:rPr lang="de-AT" dirty="0"/>
              <a:t> {</a:t>
            </a:r>
          </a:p>
          <a:p>
            <a:r>
              <a:rPr lang="de-AT" dirty="0"/>
              <a:t>		 background-color: „</a:t>
            </a:r>
            <a:r>
              <a:rPr lang="de-AT" dirty="0" err="1"/>
              <a:t>farbe</a:t>
            </a:r>
            <a:r>
              <a:rPr lang="de-AT" dirty="0"/>
              <a:t>“;</a:t>
            </a:r>
          </a:p>
          <a:p>
            <a:r>
              <a:rPr lang="de-AT" dirty="0"/>
              <a:t>	}</a:t>
            </a:r>
          </a:p>
          <a:p>
            <a:r>
              <a:rPr lang="de-AT" dirty="0"/>
              <a:t>Mit diesem code erstellst du eine </a:t>
            </a:r>
            <a:r>
              <a:rPr lang="de-AT" dirty="0" err="1"/>
              <a:t>backround</a:t>
            </a:r>
            <a:r>
              <a:rPr lang="de-AT" dirty="0"/>
              <a:t> </a:t>
            </a:r>
            <a:r>
              <a:rPr lang="de-AT" dirty="0" err="1"/>
              <a:t>color</a:t>
            </a:r>
            <a:r>
              <a:rPr lang="de-AT" dirty="0"/>
              <a:t> in deiner </a:t>
            </a:r>
            <a:r>
              <a:rPr lang="de-AT" dirty="0" err="1"/>
              <a:t>website</a:t>
            </a:r>
            <a:r>
              <a:rPr lang="de-AT" dirty="0"/>
              <a:t>. </a:t>
            </a:r>
            <a:r>
              <a:rPr lang="de-AT" dirty="0" err="1"/>
              <a:t>Wichtg</a:t>
            </a:r>
            <a:r>
              <a:rPr lang="de-AT" dirty="0"/>
              <a:t> ist, dass sie im </a:t>
            </a:r>
            <a:r>
              <a:rPr lang="de-AT" dirty="0" err="1"/>
              <a:t>body</a:t>
            </a:r>
            <a:r>
              <a:rPr lang="de-AT" dirty="0"/>
              <a:t> ist.</a:t>
            </a:r>
          </a:p>
        </p:txBody>
      </p:sp>
    </p:spTree>
    <p:extLst>
      <p:ext uri="{BB962C8B-B14F-4D97-AF65-F5344CB8AC3E}">
        <p14:creationId xmlns:p14="http://schemas.microsoft.com/office/powerpoint/2010/main" val="2815186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E61B13-7FA9-4B30-B68E-56505B60D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Titel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67464B-821F-4FEF-BEB5-5054B9A9B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&lt;title&gt;Name vom Titel&lt;/title&gt;</a:t>
            </a:r>
          </a:p>
          <a:p>
            <a:r>
              <a:rPr lang="de-AT" dirty="0"/>
              <a:t>Mit dem code kannst du die erste </a:t>
            </a:r>
            <a:r>
              <a:rPr lang="de-AT" dirty="0" err="1"/>
              <a:t>überschrift</a:t>
            </a:r>
            <a:r>
              <a:rPr lang="de-AT" dirty="0"/>
              <a:t> machen.</a:t>
            </a:r>
          </a:p>
        </p:txBody>
      </p:sp>
    </p:spTree>
    <p:extLst>
      <p:ext uri="{BB962C8B-B14F-4D97-AF65-F5344CB8AC3E}">
        <p14:creationId xmlns:p14="http://schemas.microsoft.com/office/powerpoint/2010/main" val="1181774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9C5F5F-F486-4FD1-A6E7-AE9F8E30C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Einen link verbinden.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E24642-47B9-4AA8-A7D8-4F4405A3A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	&lt;link </a:t>
            </a:r>
            <a:r>
              <a:rPr lang="en-US" dirty="0" err="1"/>
              <a:t>href</a:t>
            </a:r>
            <a:r>
              <a:rPr lang="en-US" dirty="0"/>
              <a:t>="</a:t>
            </a:r>
            <a:r>
              <a:rPr lang="en-US" dirty="0" err="1"/>
              <a:t>css</a:t>
            </a:r>
            <a:r>
              <a:rPr lang="en-US" dirty="0"/>
              <a:t>/css.css" </a:t>
            </a:r>
            <a:r>
              <a:rPr lang="en-US" dirty="0" err="1"/>
              <a:t>rel</a:t>
            </a:r>
            <a:r>
              <a:rPr lang="en-US" dirty="0"/>
              <a:t>="stylesheet"&gt;</a:t>
            </a:r>
          </a:p>
          <a:p>
            <a:r>
              <a:rPr lang="en-US" dirty="0" err="1"/>
              <a:t>Mit</a:t>
            </a:r>
            <a:r>
              <a:rPr lang="en-US" dirty="0"/>
              <a:t> dem code </a:t>
            </a:r>
            <a:r>
              <a:rPr lang="en-US" dirty="0" err="1"/>
              <a:t>fügst</a:t>
            </a:r>
            <a:r>
              <a:rPr lang="en-US" dirty="0"/>
              <a:t> du </a:t>
            </a:r>
            <a:r>
              <a:rPr lang="en-US" dirty="0" err="1"/>
              <a:t>einen</a:t>
            </a:r>
            <a:r>
              <a:rPr lang="en-US" dirty="0"/>
              <a:t> link in die website </a:t>
            </a:r>
            <a:r>
              <a:rPr lang="en-US" dirty="0" err="1"/>
              <a:t>ein</a:t>
            </a:r>
            <a:r>
              <a:rPr lang="en-US" dirty="0"/>
              <a:t>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89463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67A445-9DE5-4579-8AE1-D0F82FD84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Bild einfügen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5E04423-24C2-4F4E-8F73-D5FB6CD8A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	&lt;</a:t>
            </a:r>
            <a:r>
              <a:rPr lang="de-AT" dirty="0" err="1"/>
              <a:t>img</a:t>
            </a:r>
            <a:r>
              <a:rPr lang="de-AT" dirty="0"/>
              <a:t> </a:t>
            </a:r>
            <a:r>
              <a:rPr lang="de-AT" dirty="0" err="1"/>
              <a:t>src</a:t>
            </a:r>
            <a:r>
              <a:rPr lang="de-AT" dirty="0"/>
              <a:t>="</a:t>
            </a:r>
            <a:r>
              <a:rPr lang="de-AT" dirty="0" err="1"/>
              <a:t>bilder</a:t>
            </a:r>
            <a:r>
              <a:rPr lang="de-AT" dirty="0"/>
              <a:t>/html.png"&gt;</a:t>
            </a:r>
          </a:p>
          <a:p>
            <a:r>
              <a:rPr lang="de-AT" dirty="0"/>
              <a:t>Mit dem code fügst du ein Bild ein</a:t>
            </a:r>
          </a:p>
        </p:txBody>
      </p:sp>
    </p:spTree>
    <p:extLst>
      <p:ext uri="{BB962C8B-B14F-4D97-AF65-F5344CB8AC3E}">
        <p14:creationId xmlns:p14="http://schemas.microsoft.com/office/powerpoint/2010/main" val="239227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595F81-A7C8-463B-8BFD-5654D197F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Text anzeigen lassen in einem </a:t>
            </a:r>
            <a:r>
              <a:rPr lang="de-AT" dirty="0" err="1"/>
              <a:t>kapitel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1E5931-089A-4CD3-81DA-AA1C09527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Wenn du ein </a:t>
            </a:r>
            <a:r>
              <a:rPr lang="de-AT" dirty="0" err="1"/>
              <a:t>kapitel</a:t>
            </a:r>
            <a:r>
              <a:rPr lang="de-AT" dirty="0"/>
              <a:t> </a:t>
            </a:r>
            <a:r>
              <a:rPr lang="de-AT" dirty="0" err="1"/>
              <a:t>anclicken</a:t>
            </a:r>
            <a:r>
              <a:rPr lang="de-AT" dirty="0"/>
              <a:t> willst und dort den gesuchten </a:t>
            </a:r>
            <a:r>
              <a:rPr lang="de-AT" dirty="0" err="1"/>
              <a:t>text</a:t>
            </a:r>
            <a:r>
              <a:rPr lang="de-AT" dirty="0"/>
              <a:t> finden willst machst du das wie im </a:t>
            </a:r>
            <a:r>
              <a:rPr lang="de-AT" dirty="0" err="1"/>
              <a:t>beispiel</a:t>
            </a:r>
            <a:r>
              <a:rPr lang="de-AT" dirty="0"/>
              <a:t> gezeigt.</a:t>
            </a:r>
          </a:p>
          <a:p>
            <a:r>
              <a:rPr lang="nn-NO" dirty="0"/>
              <a:t>	&lt;p&gt;&lt;a href="#kap1"&gt;Kapitel 1&lt;/a&gt;&lt;/p&gt;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01107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6A9AB5-4A0C-4310-A49C-EEBB70FD3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Neuer </a:t>
            </a:r>
            <a:r>
              <a:rPr lang="de-AT" dirty="0" err="1"/>
              <a:t>text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D5A9CD-DAD5-48F8-AC2C-304764FDF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Immer wenn du einen neuen Text einfügen willst braucht er eine neue „ID“ und Inhalt hier das </a:t>
            </a:r>
            <a:r>
              <a:rPr lang="de-AT" dirty="0" err="1"/>
              <a:t>b.S</a:t>
            </a:r>
            <a:r>
              <a:rPr lang="de-AT" dirty="0"/>
              <a:t>. </a:t>
            </a:r>
          </a:p>
          <a:p>
            <a:r>
              <a:rPr lang="de-AT" dirty="0"/>
              <a:t>&lt;h2 </a:t>
            </a:r>
            <a:r>
              <a:rPr lang="de-AT" dirty="0" err="1"/>
              <a:t>id</a:t>
            </a:r>
            <a:r>
              <a:rPr lang="de-AT" dirty="0"/>
              <a:t>="</a:t>
            </a:r>
            <a:r>
              <a:rPr lang="de-AT" dirty="0" err="1"/>
              <a:t>mo</a:t>
            </a:r>
            <a:r>
              <a:rPr lang="de-AT" dirty="0"/>
              <a:t>"&gt;kleine </a:t>
            </a:r>
            <a:r>
              <a:rPr lang="de-AT" dirty="0" err="1"/>
              <a:t>maus</a:t>
            </a:r>
            <a:r>
              <a:rPr lang="de-AT" dirty="0"/>
              <a:t> &lt;/h2&gt;</a:t>
            </a:r>
          </a:p>
          <a:p>
            <a:r>
              <a:rPr lang="de-AT" dirty="0"/>
              <a:t>Die „ID“ ist hierbei „</a:t>
            </a:r>
            <a:r>
              <a:rPr lang="de-AT" dirty="0" err="1"/>
              <a:t>mo</a:t>
            </a:r>
            <a:r>
              <a:rPr lang="de-AT" dirty="0"/>
              <a:t>“ und der </a:t>
            </a:r>
            <a:r>
              <a:rPr lang="de-AT" dirty="0" err="1"/>
              <a:t>text</a:t>
            </a:r>
            <a:r>
              <a:rPr lang="de-AT" dirty="0"/>
              <a:t> ist zwischen den klammern.</a:t>
            </a:r>
          </a:p>
          <a:p>
            <a:r>
              <a:rPr lang="de-AT" dirty="0"/>
              <a:t>h2 steht für den </a:t>
            </a:r>
            <a:r>
              <a:rPr lang="de-AT" dirty="0" err="1"/>
              <a:t>namen</a:t>
            </a:r>
            <a:r>
              <a:rPr lang="de-AT" dirty="0"/>
              <a:t> den der </a:t>
            </a:r>
            <a:r>
              <a:rPr lang="de-AT" dirty="0" err="1"/>
              <a:t>text</a:t>
            </a:r>
            <a:r>
              <a:rPr lang="de-AT" dirty="0"/>
              <a:t> hat ( wird aber nicht angezeigt ) </a:t>
            </a:r>
          </a:p>
        </p:txBody>
      </p:sp>
    </p:spTree>
    <p:extLst>
      <p:ext uri="{BB962C8B-B14F-4D97-AF65-F5344CB8AC3E}">
        <p14:creationId xmlns:p14="http://schemas.microsoft.com/office/powerpoint/2010/main" val="26422470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Sitzungssaal">
  <a:themeElements>
    <a:clrScheme name="Ion-Sitzungssaal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-Sitzungssaal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-Sitzungssaal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310</Words>
  <Application>Microsoft Office PowerPoint</Application>
  <PresentationFormat>Breitbild</PresentationFormat>
  <Paragraphs>38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Ion-Sitzungssaal</vt:lpstr>
      <vt:lpstr>Santino</vt:lpstr>
      <vt:lpstr>sprache</vt:lpstr>
      <vt:lpstr>Beginnen</vt:lpstr>
      <vt:lpstr>Backround color erstellen</vt:lpstr>
      <vt:lpstr>Titel</vt:lpstr>
      <vt:lpstr>Einen link verbinden.</vt:lpstr>
      <vt:lpstr>Bild einfügen</vt:lpstr>
      <vt:lpstr>Text anzeigen lassen in einem kapitel</vt:lpstr>
      <vt:lpstr>Neuer text</vt:lpstr>
      <vt:lpstr>Text-color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Santino</dc:title>
  <dc:creator>Santino MLANGO</dc:creator>
  <cp:lastModifiedBy>Santino MLANGO</cp:lastModifiedBy>
  <cp:revision>2</cp:revision>
  <dcterms:created xsi:type="dcterms:W3CDTF">2024-12-04T15:51:44Z</dcterms:created>
  <dcterms:modified xsi:type="dcterms:W3CDTF">2024-12-04T16:08:47Z</dcterms:modified>
</cp:coreProperties>
</file>