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9B305B-BAB5-56EC-CD5F-6938BAAA5D60}" v="201" dt="2025-02-26T16:08:34.7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jamin EICHBERGER" userId="S::eichben@antonkriegergasse.at::babf06e7-d79f-4012-8dd4-de85b79c5f52" providerId="AD" clId="Web-{809B305B-BAB5-56EC-CD5F-6938BAAA5D60}"/>
    <pc:docChg chg="addSld modSld">
      <pc:chgData name="Benjamin EICHBERGER" userId="S::eichben@antonkriegergasse.at::babf06e7-d79f-4012-8dd4-de85b79c5f52" providerId="AD" clId="Web-{809B305B-BAB5-56EC-CD5F-6938BAAA5D60}" dt="2025-02-26T16:08:34.762" v="193" actId="1076"/>
      <pc:docMkLst>
        <pc:docMk/>
      </pc:docMkLst>
      <pc:sldChg chg="addSp modSp mod setBg">
        <pc:chgData name="Benjamin EICHBERGER" userId="S::eichben@antonkriegergasse.at::babf06e7-d79f-4012-8dd4-de85b79c5f52" providerId="AD" clId="Web-{809B305B-BAB5-56EC-CD5F-6938BAAA5D60}" dt="2025-02-26T16:07:26.634" v="188"/>
        <pc:sldMkLst>
          <pc:docMk/>
          <pc:sldMk cId="1577499883" sldId="256"/>
        </pc:sldMkLst>
        <pc:spChg chg="mod">
          <ac:chgData name="Benjamin EICHBERGER" userId="S::eichben@antonkriegergasse.at::babf06e7-d79f-4012-8dd4-de85b79c5f52" providerId="AD" clId="Web-{809B305B-BAB5-56EC-CD5F-6938BAAA5D60}" dt="2025-02-26T16:07:26.634" v="188"/>
          <ac:spMkLst>
            <pc:docMk/>
            <pc:sldMk cId="1577499883" sldId="256"/>
            <ac:spMk id="2" creationId="{00000000-0000-0000-0000-000000000000}"/>
          </ac:spMkLst>
        </pc:spChg>
        <pc:spChg chg="mod">
          <ac:chgData name="Benjamin EICHBERGER" userId="S::eichben@antonkriegergasse.at::babf06e7-d79f-4012-8dd4-de85b79c5f52" providerId="AD" clId="Web-{809B305B-BAB5-56EC-CD5F-6938BAAA5D60}" dt="2025-02-26T16:07:26.634" v="188"/>
          <ac:spMkLst>
            <pc:docMk/>
            <pc:sldMk cId="1577499883" sldId="256"/>
            <ac:spMk id="3" creationId="{00000000-0000-0000-0000-000000000000}"/>
          </ac:spMkLst>
        </pc:spChg>
        <pc:spChg chg="add">
          <ac:chgData name="Benjamin EICHBERGER" userId="S::eichben@antonkriegergasse.at::babf06e7-d79f-4012-8dd4-de85b79c5f52" providerId="AD" clId="Web-{809B305B-BAB5-56EC-CD5F-6938BAAA5D60}" dt="2025-02-26T16:07:26.634" v="188"/>
          <ac:spMkLst>
            <pc:docMk/>
            <pc:sldMk cId="1577499883" sldId="256"/>
            <ac:spMk id="8" creationId="{8C790BE2-4E4F-4AAF-81A2-4A6F4885EBE6}"/>
          </ac:spMkLst>
        </pc:spChg>
        <pc:spChg chg="add">
          <ac:chgData name="Benjamin EICHBERGER" userId="S::eichben@antonkriegergasse.at::babf06e7-d79f-4012-8dd4-de85b79c5f52" providerId="AD" clId="Web-{809B305B-BAB5-56EC-CD5F-6938BAAA5D60}" dt="2025-02-26T16:07:26.634" v="188"/>
          <ac:spMkLst>
            <pc:docMk/>
            <pc:sldMk cId="1577499883" sldId="256"/>
            <ac:spMk id="10" creationId="{D28B54C3-B57B-472A-B96E-1FCB67093DC2}"/>
          </ac:spMkLst>
        </pc:spChg>
        <pc:spChg chg="add">
          <ac:chgData name="Benjamin EICHBERGER" userId="S::eichben@antonkriegergasse.at::babf06e7-d79f-4012-8dd4-de85b79c5f52" providerId="AD" clId="Web-{809B305B-BAB5-56EC-CD5F-6938BAAA5D60}" dt="2025-02-26T16:07:26.634" v="188"/>
          <ac:spMkLst>
            <pc:docMk/>
            <pc:sldMk cId="1577499883" sldId="256"/>
            <ac:spMk id="12" creationId="{7DB3C429-F8DA-49B9-AF84-21996FCF78B5}"/>
          </ac:spMkLst>
        </pc:spChg>
        <pc:spChg chg="add">
          <ac:chgData name="Benjamin EICHBERGER" userId="S::eichben@antonkriegergasse.at::babf06e7-d79f-4012-8dd4-de85b79c5f52" providerId="AD" clId="Web-{809B305B-BAB5-56EC-CD5F-6938BAAA5D60}" dt="2025-02-26T16:07:26.634" v="188"/>
          <ac:spMkLst>
            <pc:docMk/>
            <pc:sldMk cId="1577499883" sldId="256"/>
            <ac:spMk id="14" creationId="{E12088DD-B1AD-40E0-8B86-1D87A2CCD9BE}"/>
          </ac:spMkLst>
        </pc:spChg>
        <pc:spChg chg="add">
          <ac:chgData name="Benjamin EICHBERGER" userId="S::eichben@antonkriegergasse.at::babf06e7-d79f-4012-8dd4-de85b79c5f52" providerId="AD" clId="Web-{809B305B-BAB5-56EC-CD5F-6938BAAA5D60}" dt="2025-02-26T16:07:26.634" v="188"/>
          <ac:spMkLst>
            <pc:docMk/>
            <pc:sldMk cId="1577499883" sldId="256"/>
            <ac:spMk id="16" creationId="{C4C9F2B0-1044-46EB-8AEB-C3BFFDE6C2CC}"/>
          </ac:spMkLst>
        </pc:spChg>
        <pc:spChg chg="add">
          <ac:chgData name="Benjamin EICHBERGER" userId="S::eichben@antonkriegergasse.at::babf06e7-d79f-4012-8dd4-de85b79c5f52" providerId="AD" clId="Web-{809B305B-BAB5-56EC-CD5F-6938BAAA5D60}" dt="2025-02-26T16:07:26.634" v="188"/>
          <ac:spMkLst>
            <pc:docMk/>
            <pc:sldMk cId="1577499883" sldId="256"/>
            <ac:spMk id="18" creationId="{0C395952-4E26-45A2-8756-2ADFD6E53C6E}"/>
          </ac:spMkLst>
        </pc:spChg>
        <pc:spChg chg="add">
          <ac:chgData name="Benjamin EICHBERGER" userId="S::eichben@antonkriegergasse.at::babf06e7-d79f-4012-8dd4-de85b79c5f52" providerId="AD" clId="Web-{809B305B-BAB5-56EC-CD5F-6938BAAA5D60}" dt="2025-02-26T16:07:26.634" v="188"/>
          <ac:spMkLst>
            <pc:docMk/>
            <pc:sldMk cId="1577499883" sldId="256"/>
            <ac:spMk id="20" creationId="{4734BADF-9461-4621-B112-2D7BABEA7DD0}"/>
          </ac:spMkLst>
        </pc:spChg>
      </pc:sldChg>
      <pc:sldChg chg="addSp modSp new mod setBg">
        <pc:chgData name="Benjamin EICHBERGER" userId="S::eichben@antonkriegergasse.at::babf06e7-d79f-4012-8dd4-de85b79c5f52" providerId="AD" clId="Web-{809B305B-BAB5-56EC-CD5F-6938BAAA5D60}" dt="2025-02-26T16:07:29.978" v="189"/>
        <pc:sldMkLst>
          <pc:docMk/>
          <pc:sldMk cId="759879568" sldId="257"/>
        </pc:sldMkLst>
        <pc:spChg chg="mod">
          <ac:chgData name="Benjamin EICHBERGER" userId="S::eichben@antonkriegergasse.at::babf06e7-d79f-4012-8dd4-de85b79c5f52" providerId="AD" clId="Web-{809B305B-BAB5-56EC-CD5F-6938BAAA5D60}" dt="2025-02-26T16:07:29.978" v="189"/>
          <ac:spMkLst>
            <pc:docMk/>
            <pc:sldMk cId="759879568" sldId="257"/>
            <ac:spMk id="2" creationId="{72C1E531-7653-FA34-CE4F-B0C69C1CDDBA}"/>
          </ac:spMkLst>
        </pc:spChg>
        <pc:spChg chg="mod">
          <ac:chgData name="Benjamin EICHBERGER" userId="S::eichben@antonkriegergasse.at::babf06e7-d79f-4012-8dd4-de85b79c5f52" providerId="AD" clId="Web-{809B305B-BAB5-56EC-CD5F-6938BAAA5D60}" dt="2025-02-26T16:07:29.978" v="189"/>
          <ac:spMkLst>
            <pc:docMk/>
            <pc:sldMk cId="759879568" sldId="257"/>
            <ac:spMk id="3" creationId="{A66C1C8F-392F-4804-BE68-1DCB63CBE1F5}"/>
          </ac:spMkLst>
        </pc:spChg>
        <pc:spChg chg="add">
          <ac:chgData name="Benjamin EICHBERGER" userId="S::eichben@antonkriegergasse.at::babf06e7-d79f-4012-8dd4-de85b79c5f52" providerId="AD" clId="Web-{809B305B-BAB5-56EC-CD5F-6938BAAA5D60}" dt="2025-02-26T16:07:29.978" v="189"/>
          <ac:spMkLst>
            <pc:docMk/>
            <pc:sldMk cId="759879568" sldId="257"/>
            <ac:spMk id="9" creationId="{D7DC14DB-B8F9-4B8E-BB6F-1CC0293C9816}"/>
          </ac:spMkLst>
        </pc:spChg>
        <pc:spChg chg="add">
          <ac:chgData name="Benjamin EICHBERGER" userId="S::eichben@antonkriegergasse.at::babf06e7-d79f-4012-8dd4-de85b79c5f52" providerId="AD" clId="Web-{809B305B-BAB5-56EC-CD5F-6938BAAA5D60}" dt="2025-02-26T16:07:29.978" v="189"/>
          <ac:spMkLst>
            <pc:docMk/>
            <pc:sldMk cId="759879568" sldId="257"/>
            <ac:spMk id="11" creationId="{48C5EC73-3999-4CE9-A304-0A33B43114BE}"/>
          </ac:spMkLst>
        </pc:spChg>
        <pc:spChg chg="add">
          <ac:chgData name="Benjamin EICHBERGER" userId="S::eichben@antonkriegergasse.at::babf06e7-d79f-4012-8dd4-de85b79c5f52" providerId="AD" clId="Web-{809B305B-BAB5-56EC-CD5F-6938BAAA5D60}" dt="2025-02-26T16:07:29.978" v="189"/>
          <ac:spMkLst>
            <pc:docMk/>
            <pc:sldMk cId="759879568" sldId="257"/>
            <ac:spMk id="21" creationId="{7B15D645-CAC7-46F1-BA18-D731D08909AB}"/>
          </ac:spMkLst>
        </pc:spChg>
        <pc:spChg chg="add">
          <ac:chgData name="Benjamin EICHBERGER" userId="S::eichben@antonkriegergasse.at::babf06e7-d79f-4012-8dd4-de85b79c5f52" providerId="AD" clId="Web-{809B305B-BAB5-56EC-CD5F-6938BAAA5D60}" dt="2025-02-26T16:07:29.978" v="189"/>
          <ac:spMkLst>
            <pc:docMk/>
            <pc:sldMk cId="759879568" sldId="257"/>
            <ac:spMk id="29" creationId="{DC953D31-C1A7-4FC4-8CDF-85E2F34ABF30}"/>
          </ac:spMkLst>
        </pc:spChg>
        <pc:grpChg chg="add">
          <ac:chgData name="Benjamin EICHBERGER" userId="S::eichben@antonkriegergasse.at::babf06e7-d79f-4012-8dd4-de85b79c5f52" providerId="AD" clId="Web-{809B305B-BAB5-56EC-CD5F-6938BAAA5D60}" dt="2025-02-26T16:07:29.978" v="189"/>
          <ac:grpSpMkLst>
            <pc:docMk/>
            <pc:sldMk cId="759879568" sldId="257"/>
            <ac:grpSpMk id="13" creationId="{C3621FEA-44E1-45C2-A17F-9C6A4BCE49DD}"/>
          </ac:grpSpMkLst>
        </pc:grpChg>
        <pc:grpChg chg="add">
          <ac:chgData name="Benjamin EICHBERGER" userId="S::eichben@antonkriegergasse.at::babf06e7-d79f-4012-8dd4-de85b79c5f52" providerId="AD" clId="Web-{809B305B-BAB5-56EC-CD5F-6938BAAA5D60}" dt="2025-02-26T16:07:29.978" v="189"/>
          <ac:grpSpMkLst>
            <pc:docMk/>
            <pc:sldMk cId="759879568" sldId="257"/>
            <ac:grpSpMk id="23" creationId="{FDF268E0-ACCF-492F-8275-1F0AA256B378}"/>
          </ac:grpSpMkLst>
        </pc:grpChg>
        <pc:grpChg chg="add">
          <ac:chgData name="Benjamin EICHBERGER" userId="S::eichben@antonkriegergasse.at::babf06e7-d79f-4012-8dd4-de85b79c5f52" providerId="AD" clId="Web-{809B305B-BAB5-56EC-CD5F-6938BAAA5D60}" dt="2025-02-26T16:07:29.978" v="189"/>
          <ac:grpSpMkLst>
            <pc:docMk/>
            <pc:sldMk cId="759879568" sldId="257"/>
            <ac:grpSpMk id="31" creationId="{10F141FE-87E1-4A1E-97A5-B072042E0F5B}"/>
          </ac:grpSpMkLst>
        </pc:grpChg>
        <pc:picChg chg="add mod">
          <ac:chgData name="Benjamin EICHBERGER" userId="S::eichben@antonkriegergasse.at::babf06e7-d79f-4012-8dd4-de85b79c5f52" providerId="AD" clId="Web-{809B305B-BAB5-56EC-CD5F-6938BAAA5D60}" dt="2025-02-26T16:07:29.978" v="189"/>
          <ac:picMkLst>
            <pc:docMk/>
            <pc:sldMk cId="759879568" sldId="257"/>
            <ac:picMk id="4" creationId="{8C1124FD-FD7C-60A1-FB53-33779C48E9DD}"/>
          </ac:picMkLst>
        </pc:picChg>
      </pc:sldChg>
      <pc:sldChg chg="addSp modSp new">
        <pc:chgData name="Benjamin EICHBERGER" userId="S::eichben@antonkriegergasse.at::babf06e7-d79f-4012-8dd4-de85b79c5f52" providerId="AD" clId="Web-{809B305B-BAB5-56EC-CD5F-6938BAAA5D60}" dt="2025-02-26T16:07:52.213" v="190" actId="1076"/>
        <pc:sldMkLst>
          <pc:docMk/>
          <pc:sldMk cId="641316191" sldId="258"/>
        </pc:sldMkLst>
        <pc:spChg chg="mod">
          <ac:chgData name="Benjamin EICHBERGER" userId="S::eichben@antonkriegergasse.at::babf06e7-d79f-4012-8dd4-de85b79c5f52" providerId="AD" clId="Web-{809B305B-BAB5-56EC-CD5F-6938BAAA5D60}" dt="2025-02-26T15:57:46.768" v="14" actId="20577"/>
          <ac:spMkLst>
            <pc:docMk/>
            <pc:sldMk cId="641316191" sldId="258"/>
            <ac:spMk id="2" creationId="{54063607-FF9A-96F4-E161-CC70D0462946}"/>
          </ac:spMkLst>
        </pc:spChg>
        <pc:spChg chg="mod">
          <ac:chgData name="Benjamin EICHBERGER" userId="S::eichben@antonkriegergasse.at::babf06e7-d79f-4012-8dd4-de85b79c5f52" providerId="AD" clId="Web-{809B305B-BAB5-56EC-CD5F-6938BAAA5D60}" dt="2025-02-26T15:59:59.023" v="81" actId="20577"/>
          <ac:spMkLst>
            <pc:docMk/>
            <pc:sldMk cId="641316191" sldId="258"/>
            <ac:spMk id="3" creationId="{48D309D1-4BF9-BA3E-703E-AA5D2CDA6E41}"/>
          </ac:spMkLst>
        </pc:spChg>
        <pc:picChg chg="add mod">
          <ac:chgData name="Benjamin EICHBERGER" userId="S::eichben@antonkriegergasse.at::babf06e7-d79f-4012-8dd4-de85b79c5f52" providerId="AD" clId="Web-{809B305B-BAB5-56EC-CD5F-6938BAAA5D60}" dt="2025-02-26T16:07:52.213" v="190" actId="1076"/>
          <ac:picMkLst>
            <pc:docMk/>
            <pc:sldMk cId="641316191" sldId="258"/>
            <ac:picMk id="4" creationId="{528C9302-5F30-3539-EF3B-CAF949D9F2CC}"/>
          </ac:picMkLst>
        </pc:picChg>
        <pc:inkChg chg="add">
          <ac:chgData name="Benjamin EICHBERGER" userId="S::eichben@antonkriegergasse.at::babf06e7-d79f-4012-8dd4-de85b79c5f52" providerId="AD" clId="Web-{809B305B-BAB5-56EC-CD5F-6938BAAA5D60}" dt="2025-02-26T16:01:08.182" v="90"/>
          <ac:inkMkLst>
            <pc:docMk/>
            <pc:sldMk cId="641316191" sldId="258"/>
            <ac:inkMk id="5" creationId="{8BE77472-CD80-F438-2A9C-DF0E87ABE572}"/>
          </ac:inkMkLst>
        </pc:inkChg>
        <pc:inkChg chg="add">
          <ac:chgData name="Benjamin EICHBERGER" userId="S::eichben@antonkriegergasse.at::babf06e7-d79f-4012-8dd4-de85b79c5f52" providerId="AD" clId="Web-{809B305B-BAB5-56EC-CD5F-6938BAAA5D60}" dt="2025-02-26T16:01:12.057" v="91"/>
          <ac:inkMkLst>
            <pc:docMk/>
            <pc:sldMk cId="641316191" sldId="258"/>
            <ac:inkMk id="6" creationId="{4CCD454A-AB21-B956-FA1F-1416EFED0A98}"/>
          </ac:inkMkLst>
        </pc:inkChg>
        <pc:inkChg chg="add">
          <ac:chgData name="Benjamin EICHBERGER" userId="S::eichben@antonkriegergasse.at::babf06e7-d79f-4012-8dd4-de85b79c5f52" providerId="AD" clId="Web-{809B305B-BAB5-56EC-CD5F-6938BAAA5D60}" dt="2025-02-26T16:01:13.385" v="92"/>
          <ac:inkMkLst>
            <pc:docMk/>
            <pc:sldMk cId="641316191" sldId="258"/>
            <ac:inkMk id="7" creationId="{EDEE17E4-73AE-3561-FD6D-1854A2B38A71}"/>
          </ac:inkMkLst>
        </pc:inkChg>
      </pc:sldChg>
      <pc:sldChg chg="addSp delSp modSp new">
        <pc:chgData name="Benjamin EICHBERGER" userId="S::eichben@antonkriegergasse.at::babf06e7-d79f-4012-8dd4-de85b79c5f52" providerId="AD" clId="Web-{809B305B-BAB5-56EC-CD5F-6938BAAA5D60}" dt="2025-02-26T16:08:34.762" v="193" actId="1076"/>
        <pc:sldMkLst>
          <pc:docMk/>
          <pc:sldMk cId="3437664837" sldId="259"/>
        </pc:sldMkLst>
        <pc:spChg chg="mod">
          <ac:chgData name="Benjamin EICHBERGER" userId="S::eichben@antonkriegergasse.at::babf06e7-d79f-4012-8dd4-de85b79c5f52" providerId="AD" clId="Web-{809B305B-BAB5-56EC-CD5F-6938BAAA5D60}" dt="2025-02-26T16:01:31.276" v="100" actId="20577"/>
          <ac:spMkLst>
            <pc:docMk/>
            <pc:sldMk cId="3437664837" sldId="259"/>
            <ac:spMk id="2" creationId="{9BC08302-3A40-04AC-2D5D-41431F13C417}"/>
          </ac:spMkLst>
        </pc:spChg>
        <pc:spChg chg="mod">
          <ac:chgData name="Benjamin EICHBERGER" userId="S::eichben@antonkriegergasse.at::babf06e7-d79f-4012-8dd4-de85b79c5f52" providerId="AD" clId="Web-{809B305B-BAB5-56EC-CD5F-6938BAAA5D60}" dt="2025-02-26T16:07:06.993" v="187" actId="20577"/>
          <ac:spMkLst>
            <pc:docMk/>
            <pc:sldMk cId="3437664837" sldId="259"/>
            <ac:spMk id="3" creationId="{6CBA02DA-6E61-47DF-4F41-D22B7599CAB4}"/>
          </ac:spMkLst>
        </pc:spChg>
        <pc:spChg chg="add del mod">
          <ac:chgData name="Benjamin EICHBERGER" userId="S::eichben@antonkriegergasse.at::babf06e7-d79f-4012-8dd4-de85b79c5f52" providerId="AD" clId="Web-{809B305B-BAB5-56EC-CD5F-6938BAAA5D60}" dt="2025-02-26T16:08:15.714" v="191"/>
          <ac:spMkLst>
            <pc:docMk/>
            <pc:sldMk cId="3437664837" sldId="259"/>
            <ac:spMk id="14" creationId="{7FA9D323-2F6B-269F-A82E-818BCAAE279D}"/>
          </ac:spMkLst>
        </pc:spChg>
        <pc:spChg chg="add mod">
          <ac:chgData name="Benjamin EICHBERGER" userId="S::eichben@antonkriegergasse.at::babf06e7-d79f-4012-8dd4-de85b79c5f52" providerId="AD" clId="Web-{809B305B-BAB5-56EC-CD5F-6938BAAA5D60}" dt="2025-02-26T16:08:34.762" v="193" actId="1076"/>
          <ac:spMkLst>
            <pc:docMk/>
            <pc:sldMk cId="3437664837" sldId="259"/>
            <ac:spMk id="15" creationId="{63766C71-A357-F669-05AB-CAB3D9C8757E}"/>
          </ac:spMkLst>
        </pc:spChg>
        <pc:graphicFrameChg chg="add del mod modGraphic">
          <ac:chgData name="Benjamin EICHBERGER" userId="S::eichben@antonkriegergasse.at::babf06e7-d79f-4012-8dd4-de85b79c5f52" providerId="AD" clId="Web-{809B305B-BAB5-56EC-CD5F-6938BAAA5D60}" dt="2025-02-26T16:06:29.194" v="168"/>
          <ac:graphicFrameMkLst>
            <pc:docMk/>
            <pc:sldMk cId="3437664837" sldId="259"/>
            <ac:graphicFrameMk id="8" creationId="{E81ACC4A-906E-8131-F501-1D6596E91FAB}"/>
          </ac:graphicFrameMkLst>
        </pc:graphicFrameChg>
        <pc:picChg chg="add mod">
          <ac:chgData name="Benjamin EICHBERGER" userId="S::eichben@antonkriegergasse.at::babf06e7-d79f-4012-8dd4-de85b79c5f52" providerId="AD" clId="Web-{809B305B-BAB5-56EC-CD5F-6938BAAA5D60}" dt="2025-02-26T16:03:23" v="158" actId="1076"/>
          <ac:picMkLst>
            <pc:docMk/>
            <pc:sldMk cId="3437664837" sldId="259"/>
            <ac:picMk id="4" creationId="{C6EE283E-852E-99FB-D54A-6F4C07245977}"/>
          </ac:picMkLst>
        </pc:picChg>
        <pc:picChg chg="add mod">
          <ac:chgData name="Benjamin EICHBERGER" userId="S::eichben@antonkriegergasse.at::babf06e7-d79f-4012-8dd4-de85b79c5f52" providerId="AD" clId="Web-{809B305B-BAB5-56EC-CD5F-6938BAAA5D60}" dt="2025-02-26T16:05:39.864" v="162" actId="1076"/>
          <ac:picMkLst>
            <pc:docMk/>
            <pc:sldMk cId="3437664837" sldId="259"/>
            <ac:picMk id="6" creationId="{7BA2DF8C-3684-9713-833B-B32958B17AAB}"/>
          </ac:picMkLst>
        </pc:picChg>
        <pc:picChg chg="add mod">
          <ac:chgData name="Benjamin EICHBERGER" userId="S::eichben@antonkriegergasse.at::babf06e7-d79f-4012-8dd4-de85b79c5f52" providerId="AD" clId="Web-{809B305B-BAB5-56EC-CD5F-6938BAAA5D60}" dt="2025-02-26T16:06:05.772" v="166" actId="14100"/>
          <ac:picMkLst>
            <pc:docMk/>
            <pc:sldMk cId="3437664837" sldId="259"/>
            <ac:picMk id="7" creationId="{16A4B512-5DFB-45E2-95A3-D0581E3E7F1F}"/>
          </ac:picMkLst>
        </pc:picChg>
        <pc:inkChg chg="add">
          <ac:chgData name="Benjamin EICHBERGER" userId="S::eichben@antonkriegergasse.at::babf06e7-d79f-4012-8dd4-de85b79c5f52" providerId="AD" clId="Web-{809B305B-BAB5-56EC-CD5F-6938BAAA5D60}" dt="2025-02-26T16:03:39.313" v="159"/>
          <ac:inkMkLst>
            <pc:docMk/>
            <pc:sldMk cId="3437664837" sldId="259"/>
            <ac:inkMk id="5" creationId="{158FE70B-54BA-F42B-34D3-FDD4715D9816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17901 18442 16383 0 0,'-5'0'0'0'0,"-6"0"0"0"0,-2 5 0 0 0,-3 6 0 0 0,1 7 0 0 0,-2 0 0 0 0,2 1 0 0 0,-2-1 0 0 0,3 0 0 0 0,3 2 0 0 0,-1-2 0 0 0,1 1 0 0 0,3 2 0 0 0,2 2 0 0 0,3 3 0 0 0,1 1 0 0 0,2 1 0 0 0,0 1 0 0 0,1 1 0 0 0,-1-1 0 0 0,5-4 0 0 0,7-8 0 0 0,1 0 0 0 0,4-4 0 0 0,-2 1 0 0 0,2-2 0 0 0,3-3 0 0 0,3-3 0 0 0,2-3 0 0 0,8-1 0 0 0,-3 3 0 0 0,-1 1 0 0 0,-1 0 0 0 0,-5 4 0 0 0,-1-1 0 0 0,0-1 0 0 0,1-2 0 0 0,3-2 0 0 0,0-2 0 0 0,2-1 0 0 0,1-1 0 0 0,-5-5 0 0 0,-2-2 0 0 0,1-4 0 0 0,2-1 0 0 0,0-3 0 0 0,-3-4 0 0 0,0-4 0 0 0,-5-2 0 0 0,0 2 0 0 0,-2 1 0 0 0,0 3 0 0 0,-1 1 0 0 0,-4-2 0 0 0,-4-2 0 0 0,-2-3 0 0 0,-2-1 0 0 0,-2-2 0 0 0,0-1 0 0 0,-1 0 0 0 0,-4 4 0 0 0,-2 2 0 0 0,0 0 0 0 0,-3 4 0 0 0,-1 0 0 0 0,-2 3 0 0 0,-5 5 0 0 0,-4 4 0 0 0,2-2 0 0 0,-1 0 0 0 0,-1 3 0 0 0,-2 2 0 0 0,-3 1 0 0 0,0 1 0 0 0,-2 2 0 0 0,0 0 0 0 0,0 0 0 0 0,0 1 0 0 0,-1-1 0 0 0,1 0 0 0 0,0 0 0 0 0,0 1 0 0 0,4-1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17953 18995 16383 0 0,'0'-5'0'0'0,"0"-6"0"0"0,0-7 0 0 0,0-5 0 0 0,0-8 0 0 0,0-9 0 0 0,0-13 0 0 0,-5-6 0 0 0,-1-4 0 0 0,-6 4 0 0 0,1 3 0 0 0,1-5 0 0 0,3-1 0 0 0,2-5 0 0 0,2-2 0 0 0,2 7 0 0 0,1 4 0 0 0,0-3 0 0 0,0-1 0 0 0,1 0 0 0 0,-1-4 0 0 0,1-6 0 0 0,-1 0 0 0 0,0 7 0 0 0,0 0 0 0 0,-5-4 0 0 0,-1-1 0 0 0,-1 3 0 0 0,2 3 0 0 0,2-4 0 0 0,0-8 0 0 0,2-3 0 0 0,6 4 0 0 0,1-2 0 0 0,1 4 0 0 0,-2 8 0 0 0,-1 2 0 0 0,3 0 0 0 0,1-3 0 0 0,-1-5 0 0 0,-2-1 0 0 0,-1 2 0 0 0,-3 4 0 0 0,0-3 0 0 0,0 2 0 0 0,-2-9 0 0 0,1-10 0 0 0,0-1 0 0 0,-1-5 0 0 0,1-2 0 0 0,5-4 0 0 0,2-6 0 0 0,-1 0 0 0 0,-1 4 0 0 0,-2 8 0 0 0,0 5 0 0 0,-2 8 0 0 0,-1 7 0 0 0,0 11 0 0 0,0 6 0 0 0,0 7 0 0 0,0 8 0 0 0,-1 4 0 0 0,1 0 0 0 0,0 0 0 0 0,0-3 0 0 0,0 0 0 0 0,0 1 0 0 0,5-11 0 0 0,1-9 0 0 0,1-3 0 0 0,-2 3 0 0 0,-2 2 0 0 0,0 5 0 0 0,-2 2 0 0 0,-1-1 0 0 0,0-2 0 0 0,0 4 0 0 0,0-6 0 0 0,0 2 0 0 0,-1 0 0 0 0,1 3 0 0 0,0 6 0 0 0,0 5 0 0 0,0-6 0 0 0,0-10 0 0 0,0-1 0 0 0,0 4 0 0 0,0 6 0 0 0,0-4 0 0 0,0 0 0 0 0,0 5 0 0 0,0 5 0 0 0,0 3 0 0 0,0-1 0 0 0,0 0 0 0 0,0-8 0 0 0,0-11 0 0 0,0-7 0 0 0,0-1 0 0 0,-5-1 0 0 0,-1 2 0 0 0,-1 1 0 0 0,2 6 0 0 0,2 9 0 0 0,0 6 0 0 0,2 5 0 0 0,-4-5 0 0 0,-7-1 0 0 0,0 1 0 0 0,1-1 0 0 0,-3 1 0 0 0,2 2 0 0 0,-2-1 0 0 0,-4 5 0 0 0,1 4 0 0 0,-1 3 0 0 0,2 0 0 0 0,-1 6 0 0 0,2 1 0 0 0,0 5 0 0 0,-4-1 0 0 0,-3-1 0 0 0,-3-4 0 0 0,-2-2 0 0 0,-1-2 0 0 0,4-2 0 0 0,1 4 0 0 0,5 1 0 0 0,5 10 0 0 0,4 11 0 0 0,0 12 0 0 0,1 8 0 0 0,2 7 0 0 0,-3 4 0 0 0,-1 1 0 0 0,3 1 0 0 0,2 1 0 0 0,1-2 0 0 0,2 1 0 0 0,1-6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17542 12065 16383 0 0,'5'0'0'0'0,"6"0"0"0"0,12 0 0 0 0,11 0 0 0 0,10 0 0 0 0,3 0 0 0 0,-3 0 0 0 0,-2 0 0 0 0,-5 0 0 0 0,-3 5 0 0 0,-3 1 0 0 0,-1 1 0 0 0,-6-2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24700 9959 16383 0 0,'0'5'0'0'0,"0"6"0"0"0,0 7 0 0 0,0 5 0 0 0,0 3 0 0 0,0 2 0 0 0,0 2 0 0 0,0 5 0 0 0,0 2 0 0 0,0 0 0 0 0,0-3 0 0 0,0-1 0 0 0,5-6 0 0 0,6-8 0 0 0,2-2 0 0 0,3-5 0 0 0,4-3 0 0 0,-1 1 0 0 0,0 4 0 0 0,3 4 0 0 0,2 5 0 0 0,2-2 0 0 0,7 0 0 0 0,2 2 0 0 0,0-4 0 0 0,-1-4 0 0 0,-5 0 0 0 0,-4-3 0 0 0,-1-3 0 0 0,1-3 0 0 0,0-3 0 0 0,7-2 0 0 0,12 4 0 0 0,13 2 0 0 0,12-2 0 0 0,5 0 0 0 0,-2-2 0 0 0,-7-2 0 0 0,-10 0 0 0 0,-9 0 0 0 0,-8-1 0 0 0,-6-1 0 0 0,-2 1 0 0 0,-2 0 0 0 0,-1 0 0 0 0,0 0 0 0 0,0 0 0 0 0,1-1 0 0 0,0 1 0 0 0,1 0 0 0 0,5 0 0 0 0,6 0 0 0 0,2 0 0 0 0,-2 0 0 0 0,3 0 0 0 0,3 0 0 0 0,5 0 0 0 0,-3 0 0 0 0,-4 0 0 0 0,1 0 0 0 0,-3 0 0 0 0,-3 0 0 0 0,1 0 0 0 0,-1 0 0 0 0,3 0 0 0 0,-2 0 0 0 0,4 0 0 0 0,-2 0 0 0 0,-3 0 0 0 0,2 0 0 0 0,-1 0 0 0 0,-2 0 0 0 0,6 0 0 0 0,7 0 0 0 0,-1 0 0 0 0,1 0 0 0 0,1 0 0 0 0,2 0 0 0 0,-3 0 0 0 0,-5 0 0 0 0,-1 0 0 0 0,-3 0 0 0 0,-4 5 0 0 0,2 2 0 0 0,3-1 0 0 0,0-1 0 0 0,-2-1 0 0 0,-4-2 0 0 0,-3-1 0 0 0,-2 0 0 0 0,-2-1 0 0 0,-1 0 0 0 0,-1-1 0 0 0,1 1 0 0 0,-1 0 0 0 0,5 0 0 0 0,7 0 0 0 0,2-1 0 0 0,3 1 0 0 0,-1 0 0 0 0,-3 0 0 0 0,2-4 0 0 0,-2-3 0 0 0,-3 1 0 0 0,-3 1 0 0 0,-3 1 0 0 0,-1 2 0 0 0,-2 1 0 0 0,0-5 0 0 0,0 0 0 0 0,-1 0 0 0 0,1 1 0 0 0,-1 2 0 0 0,1 1 0 0 0,5 1 0 0 0,1 0 0 0 0,0 1 0 0 0,-1 0 0 0 0,4 1 0 0 0,0-1 0 0 0,-2 0 0 0 0,-1 0 0 0 0,-3 0 0 0 0,-1 1 0 0 0,-1-1 0 0 0,-1 0 0 0 0,0 0 0 0 0,0 0 0 0 0,-1 0 0 0 0,6 0 0 0 0,11 0 0 0 0,8 0 0 0 0,5-5 0 0 0,3-2 0 0 0,-5 1 0 0 0,-2 1 0 0 0,-4 1 0 0 0,-7 2 0 0 0,-5 1 0 0 0,-5 0 0 0 0,-2 1 0 0 0,-2 0 0 0 0,-1 1 0 0 0,0-1 0 0 0,-1 0 0 0 0,2 0 0 0 0,-1 0 0 0 0,1 1 0 0 0,4-1 0 0 0,3 0 0 0 0,-1 0 0 0 0,-1 0 0 0 0,-1 0 0 0 0,-2 0 0 0 0,9 0 0 0 0,3 0 0 0 0,-2 0 0 0 0,3 0 0 0 0,-2 0 0 0 0,-2 0 0 0 0,-9-5 0 0 0,-4-2 0 0 0,-2 1 0 0 0,-1 1 0 0 0,2 1 0 0 0,0 2 0 0 0,1-4 0 0 0,6-6 0 0 0,2-6 0 0 0,-5-4 0 0 0,-7-5 0 0 0,-8-1 0 0 0,-6-1 0 0 0,-5-2 0 0 0,-3 1 0 0 0,-2 0 0 0 0,0 1 0 0 0,-1-1 0 0 0,1 1 0 0 0,-5 0 0 0 0,-1 0 0 0 0,-5 5 0 0 0,0 1 0 0 0,2 1 0 0 0,-2-2 0 0 0,-4-2 0 0 0,-4 4 0 0 0,-4 1 0 0 0,-3 4 0 0 0,-1 4 0 0 0,-2 1 0 0 0,1 1 0 0 0,-1 3 0 0 0,0 3 0 0 0,1 2 0 0 0,-1-4 0 0 0,1 1 0 0 0,0 0 0 0 0,0 1 0 0 0,0 2 0 0 0,0 1 0 0 0,-5-3 0 0 0,-1-2 0 0 0,-1 1 0 0 0,-3 1 0 0 0,0 2 0 0 0,2 1 0 0 0,2 1 0 0 0,-3 0 0 0 0,0 1 0 0 0,2 1 0 0 0,1-1 0 0 0,-7 0 0 0 0,-2 0 0 0 0,2 1 0 0 0,-2-1 0 0 0,-4 0 0 0 0,3 0 0 0 0,2 0 0 0 0,5 0 0 0 0,3 0 0 0 0,-1 0 0 0 0,-1 0 0 0 0,-3 0 0 0 0,0 0 0 0 0,-3 0 0 0 0,-9 0 0 0 0,-5 0 0 0 0,-4 0 0 0 0,0 0 0 0 0,-5 0 0 0 0,-1 0 0 0 0,0 0 0 0 0,8 0 0 0 0,8 0 0 0 0,9 0 0 0 0,5 0 0 0 0,0 0 0 0 0,1 0 0 0 0,2 0 0 0 0,-3 0 0 0 0,-10 0 0 0 0,-18 0 0 0 0,-11 0 0 0 0,-3 0 0 0 0,-3 0 0 0 0,7 0 0 0 0,12 0 0 0 0,12 0 0 0 0,9 0 0 0 0,7 0 0 0 0,5 0 0 0 0,2 0 0 0 0,1 0 0 0 0,-4 0 0 0 0,-8 5 0 0 0,-11 1 0 0 0,-7 0 0 0 0,-9-1 0 0 0,2-1 0 0 0,7-2 0 0 0,8-1 0 0 0,2 0 0 0 0,1-1 0 0 0,1 0 0 0 0,10 4 0 0 0,5 3 0 0 0,-2-1 0 0 0,0-1 0 0 0,0-2 0 0 0,-5-1 0 0 0,0-1 0 0 0,1 0 0 0 0,1-1 0 0 0,3 0 0 0 0,0-1 0 0 0,2 1 0 0 0,-4 0 0 0 0,-6 0 0 0 0,-2 0 0 0 0,2 0 0 0 0,3 0 0 0 0,2-5 0 0 0,-2-2 0 0 0,-5 1 0 0 0,-5 1 0 0 0,-5 1 0 0 0,-2 2 0 0 0,-3 1 0 0 0,-2 0 0 0 0,0 1 0 0 0,0 1 0 0 0,0-1 0 0 0,6 0 0 0 0,1 0 0 0 0,0 0 0 0 0,4 1 0 0 0,-5-1 0 0 0,-8 0 0 0 0,1 0 0 0 0,6 0 0 0 0,8 0 0 0 0,6 0 0 0 0,10-5 0 0 0,5-2 0 0 0,2 1 0 0 0,0 1 0 0 0,-1 1 0 0 0,-1 2 0 0 0,-2 1 0 0 0,-1 0 0 0 0,-5 1 0 0 0,-2 1 0 0 0,-1-1 0 0 0,2 0 0 0 0,1 0 0 0 0,2 0 0 0 0,0 1 0 0 0,2-1 0 0 0,-5 0 0 0 0,-2 0 0 0 0,1 0 0 0 0,2 0 0 0 0,0 0 0 0 0,2 0 0 0 0,1 0 0 0 0,1 0 0 0 0,0 0 0 0 0,5 5 0 0 0,12 1 0 0 0,7 5 0 0 0,10 1 0 0 0,4 3 0 0 0,6-2 0 0 0,-1 3 0 0 0,-1-1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166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206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995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20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5585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2901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4084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20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769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3883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9888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EB3054-B75A-4BD7-8B3E-8DC0F614FAF3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4725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ustomXml" Target="../ink/ink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C790BE2-4E4F-4AAF-81A2-4A6F4885E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4"/>
            <a:ext cx="12192000" cy="6402581"/>
          </a:xfrm>
          <a:prstGeom prst="rect">
            <a:avLst/>
          </a:prstGeom>
          <a:gradFill>
            <a:gsLst>
              <a:gs pos="1000">
                <a:schemeClr val="accent1">
                  <a:lumMod val="75000"/>
                  <a:alpha val="59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2088DD-B1AD-40E0-8B86-1D87A2CCD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63054" y="-2653923"/>
            <a:ext cx="6858001" cy="12165846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rgbClr val="000000">
                  <a:alpha val="28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94763" y="0"/>
            <a:ext cx="6096001" cy="6858000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chemeClr val="accent1">
                  <a:lumMod val="75000"/>
                  <a:alpha val="50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C395952-4E26-45A2-8756-2ADFD6E53C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-3"/>
            <a:ext cx="12182871" cy="6871922"/>
          </a:xfrm>
          <a:prstGeom prst="rect">
            <a:avLst/>
          </a:prstGeom>
          <a:gradFill>
            <a:gsLst>
              <a:gs pos="13000">
                <a:srgbClr val="000000">
                  <a:alpha val="35000"/>
                </a:srgbClr>
              </a:gs>
              <a:gs pos="99000">
                <a:schemeClr val="accent1">
                  <a:lumMod val="75000"/>
                  <a:alpha val="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734BADF-9461-4621-B112-2D7BABEA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713" y="4049"/>
            <a:ext cx="10216576" cy="4729040"/>
          </a:xfrm>
          <a:custGeom>
            <a:avLst/>
            <a:gdLst>
              <a:gd name="connsiteX0" fmla="*/ 0 w 10216576"/>
              <a:gd name="connsiteY0" fmla="*/ 0 h 4729040"/>
              <a:gd name="connsiteX1" fmla="*/ 10216576 w 10216576"/>
              <a:gd name="connsiteY1" fmla="*/ 0 h 4729040"/>
              <a:gd name="connsiteX2" fmla="*/ 10210268 w 10216576"/>
              <a:gd name="connsiteY2" fmla="*/ 124944 h 4729040"/>
              <a:gd name="connsiteX3" fmla="*/ 5108288 w 10216576"/>
              <a:gd name="connsiteY3" fmla="*/ 4729040 h 4729040"/>
              <a:gd name="connsiteX4" fmla="*/ 6309 w 10216576"/>
              <a:gd name="connsiteY4" fmla="*/ 124944 h 472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16576" h="4729040">
                <a:moveTo>
                  <a:pt x="0" y="0"/>
                </a:moveTo>
                <a:lnTo>
                  <a:pt x="10216576" y="0"/>
                </a:lnTo>
                <a:lnTo>
                  <a:pt x="10210268" y="124944"/>
                </a:lnTo>
                <a:cubicBezTo>
                  <a:pt x="9947637" y="2710997"/>
                  <a:pt x="7763635" y="4729040"/>
                  <a:pt x="5108288" y="4729040"/>
                </a:cubicBezTo>
                <a:cubicBezTo>
                  <a:pt x="2452942" y="4729040"/>
                  <a:pt x="268937" y="2710997"/>
                  <a:pt x="6309" y="124944"/>
                </a:cubicBezTo>
                <a:close/>
              </a:path>
            </a:pathLst>
          </a:custGeom>
          <a:gradFill>
            <a:gsLst>
              <a:gs pos="7000">
                <a:schemeClr val="accent1">
                  <a:lumMod val="50000"/>
                  <a:alpha val="4000"/>
                </a:schemeClr>
              </a:gs>
              <a:gs pos="99000">
                <a:schemeClr val="accent1">
                  <a:alpha val="24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026693" y="1030406"/>
            <a:ext cx="8147713" cy="3081242"/>
          </a:xfrm>
        </p:spPr>
        <p:txBody>
          <a:bodyPr anchor="ctr">
            <a:normAutofit/>
          </a:bodyPr>
          <a:lstStyle/>
          <a:p>
            <a:r>
              <a:rPr lang="de-DE" sz="4800">
                <a:solidFill>
                  <a:srgbClr val="FFFFFF"/>
                </a:solidFill>
                <a:latin typeface="Calibri Light"/>
                <a:ea typeface="Calibri Light"/>
                <a:cs typeface="Calibri Light"/>
              </a:rPr>
              <a:t>Photoshop  CS2</a:t>
            </a:r>
            <a:endParaRPr lang="de-DE" sz="4800">
              <a:solidFill>
                <a:srgbClr val="FFFFFF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59943" y="5171093"/>
            <a:ext cx="9078628" cy="8606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>
                <a:solidFill>
                  <a:srgbClr val="FFFFFF"/>
                </a:solidFill>
              </a:rPr>
              <a:t>beni</a:t>
            </a:r>
          </a:p>
        </p:txBody>
      </p:sp>
    </p:spTree>
    <p:extLst>
      <p:ext uri="{BB962C8B-B14F-4D97-AF65-F5344CB8AC3E}">
        <p14:creationId xmlns:p14="http://schemas.microsoft.com/office/powerpoint/2010/main" val="1577499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7DC14DB-B8F9-4B8E-BB6F-1CC0293C9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8C5EC73-3999-4CE9-A304-0A33B4311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3621FEA-44E1-45C2-A17F-9C6A4BCE4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56AA652-7A5F-489D-84BF-DA2C202C8A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6B6FD365-E0AC-425B-96DE-D08EEFCAF5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C2D383F-2F6F-406F-B10F-7C9E84392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44D9159-3557-49A5-ACF5-5AA6388C8C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E0F3C549-4033-4887-B44D-CA5C50ACB9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2CBEFD8-FB3E-4769-BCF7-D58E440C03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7B15D645-CAC7-46F1-BA18-D731D08909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FDF268E0-ACCF-492F-8275-1F0AA256B3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11B9E42-44B3-4EBD-8F71-13C6ED340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C63748F2-877D-4C3C-8AEB-59CC1F705C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F39D52DA-0AA6-474D-966F-FB4C5F5B58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D800825-8618-4241-8589-CB2AE17CF7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DC953D31-C1A7-4FC4-8CDF-85E2F34AB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0F141FE-87E1-4A1E-97A5-B072042E0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523F37A-A07A-4CAC-AFC1-3FA4FD4BFC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88A387D-82C8-40B7-BADA-6BDBD9B3B1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EB29A9F-593B-416C-AC64-DE56AE976C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44A393C6-4F1D-4472-A646-B2BADD561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72C1E531-7653-FA34-CE4F-B0C69C1CD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0936"/>
            <a:ext cx="4615782" cy="5509815"/>
          </a:xfrm>
          <a:noFill/>
        </p:spPr>
        <p:txBody>
          <a:bodyPr anchor="t">
            <a:normAutofit/>
          </a:bodyPr>
          <a:lstStyle/>
          <a:p>
            <a:r>
              <a:rPr lang="de-DE" sz="4800">
                <a:solidFill>
                  <a:schemeClr val="bg1"/>
                </a:solidFill>
                <a:latin typeface="Calibri Light"/>
                <a:ea typeface="Calibri Light"/>
                <a:cs typeface="Calibri Light"/>
              </a:rPr>
              <a:t>Ausschneiden von bildern</a:t>
            </a:r>
            <a:endParaRPr lang="de-DE" sz="4800">
              <a:solidFill>
                <a:schemeClr val="bg1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6C1C8F-392F-4804-BE68-1DCB63CBE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490" y="630936"/>
            <a:ext cx="5251275" cy="2321430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z="100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Es gibt verschiedene ausschneide möglickeiten </a:t>
            </a:r>
            <a:endParaRPr lang="de-DE" sz="1000">
              <a:solidFill>
                <a:schemeClr val="bg1"/>
              </a:solidFill>
            </a:endParaRPr>
          </a:p>
          <a:p>
            <a:endParaRPr lang="de-DE" sz="1000">
              <a:solidFill>
                <a:schemeClr val="bg1"/>
              </a:solidFill>
              <a:latin typeface="Calibri"/>
              <a:ea typeface="Calibri"/>
              <a:cs typeface="Calibri"/>
            </a:endParaRPr>
          </a:p>
          <a:p>
            <a:r>
              <a:rPr lang="de-DE" sz="100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1: Lasso werkzeug,das Lasso werkzeug ist eine komplet manuele ausschneide opption. Man zieht eine hrobe linie.</a:t>
            </a:r>
            <a:endParaRPr lang="de-DE" sz="1000">
              <a:solidFill>
                <a:schemeClr val="bg1"/>
              </a:solidFill>
            </a:endParaRPr>
          </a:p>
          <a:p>
            <a:endParaRPr lang="de-DE" sz="1000">
              <a:solidFill>
                <a:schemeClr val="bg1"/>
              </a:solidFill>
              <a:latin typeface="Calibri"/>
              <a:ea typeface="Calibri"/>
              <a:cs typeface="Calibri"/>
            </a:endParaRPr>
          </a:p>
          <a:p>
            <a:r>
              <a:rPr lang="de-DE" sz="100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2:polygon-Lasso-Werkzeug, ist eine semi manuele art des ausschneidens.man setzt punkte die automatisch verbunden werden.</a:t>
            </a:r>
            <a:endParaRPr lang="de-DE" sz="1000">
              <a:solidFill>
                <a:schemeClr val="bg1"/>
              </a:solidFill>
              <a:latin typeface="Aptos" panose="020B0004020202020204"/>
              <a:ea typeface="Calibri"/>
              <a:cs typeface="Calibri"/>
            </a:endParaRPr>
          </a:p>
          <a:p>
            <a:endParaRPr lang="de-DE" sz="1000">
              <a:solidFill>
                <a:schemeClr val="bg1"/>
              </a:solidFill>
              <a:latin typeface="Calibri"/>
              <a:ea typeface="Calibri"/>
              <a:cs typeface="Calibri"/>
            </a:endParaRPr>
          </a:p>
          <a:p>
            <a:r>
              <a:rPr lang="de-DE" sz="100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3:Magnetisches-Lasso-Werkzeug, ist eine semi manuele art des ausschneiend . Man zieht grob um das objekt herum und es passt sich automatisch an.</a:t>
            </a:r>
            <a:endParaRPr lang="de-DE" sz="1000">
              <a:solidFill>
                <a:schemeClr val="bg1"/>
              </a:solidFill>
            </a:endParaRPr>
          </a:p>
          <a:p>
            <a:endParaRPr lang="de-DE" sz="1000">
              <a:solidFill>
                <a:schemeClr val="bg1"/>
              </a:solidFill>
            </a:endParaRPr>
          </a:p>
        </p:txBody>
      </p:sp>
      <p:pic>
        <p:nvPicPr>
          <p:cNvPr id="4" name="Grafik 3" descr="Ein Bild, das Text, Schrift, Reihe, Screenshot enthält.&#10;&#10;KI-generierte Inhalte können fehlerhaft sein.">
            <a:extLst>
              <a:ext uri="{FF2B5EF4-FFF2-40B4-BE49-F238E27FC236}">
                <a16:creationId xmlns:a16="http://schemas.microsoft.com/office/drawing/2014/main" id="{8C1124FD-FD7C-60A1-FB53-33779C48E9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7491" y="3944071"/>
            <a:ext cx="5333454" cy="1333364"/>
          </a:xfrm>
          <a:prstGeom prst="rect">
            <a:avLst/>
          </a:prstGeom>
        </p:spPr>
      </p:pic>
      <p:grpSp>
        <p:nvGrpSpPr>
          <p:cNvPr id="37" name="Group 36">
            <a:extLst>
              <a:ext uri="{FF2B5EF4-FFF2-40B4-BE49-F238E27FC236}">
                <a16:creationId xmlns:a16="http://schemas.microsoft.com/office/drawing/2014/main" id="{2757059B-A060-4555-B961-797AA6304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5489258" y="3253797"/>
            <a:ext cx="304800" cy="429768"/>
            <a:chOff x="215328" y="-46937"/>
            <a:chExt cx="304800" cy="2773841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1DD569E-1458-4AA2-875F-F51E4AA61D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8680E026-8A1D-4CAD-B172-5CA26DA2FC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940A28C-3425-48AA-A774-1742E44AA4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2680C588-659B-46A5-9267-3755740CE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59879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063607-FF9A-96F4-E161-CC70D0462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Calibri Light"/>
                <a:ea typeface="Calibri Light"/>
                <a:cs typeface="Calibri Light"/>
              </a:rPr>
              <a:t>In andere </a:t>
            </a:r>
            <a:r>
              <a:rPr lang="de-DE" dirty="0" err="1">
                <a:latin typeface="Calibri Light"/>
                <a:ea typeface="Calibri Light"/>
                <a:cs typeface="Calibri Light"/>
              </a:rPr>
              <a:t>bilder</a:t>
            </a:r>
            <a:r>
              <a:rPr lang="de-DE" dirty="0">
                <a:latin typeface="Calibri Light"/>
                <a:ea typeface="Calibri Light"/>
                <a:cs typeface="Calibri Light"/>
              </a:rPr>
              <a:t> einfügen 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D309D1-4BF9-BA3E-703E-AA5D2CDA6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/>
              <a:t>Einfach mit nach dem einkreisen mit dem Cursor in das andere Bild ziehen.</a:t>
            </a:r>
          </a:p>
          <a:p>
            <a:r>
              <a:rPr lang="de-DE" dirty="0"/>
              <a:t>Anschließend eine ebenen Maske erstellen und mit schwarz den überschlüssigen teil auszeichnen.</a:t>
            </a:r>
          </a:p>
        </p:txBody>
      </p:sp>
      <p:pic>
        <p:nvPicPr>
          <p:cNvPr id="4" name="Grafik 3" descr="Ein Bild, das Text, Screenshot, Software, Computersymbol enthält.&#10;&#10;KI-generierte Inhalte können fehlerhaft sein.">
            <a:extLst>
              <a:ext uri="{FF2B5EF4-FFF2-40B4-BE49-F238E27FC236}">
                <a16:creationId xmlns:a16="http://schemas.microsoft.com/office/drawing/2014/main" id="{528C9302-5F30-3539-EF3B-CAF949D9F2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3237" y="3488421"/>
            <a:ext cx="2852221" cy="3297142"/>
          </a:xfrm>
          <a:prstGeom prst="rect">
            <a:avLst/>
          </a:prstGeom>
          <a:ln>
            <a:solidFill>
              <a:srgbClr val="4472C4"/>
            </a:solidFill>
          </a:ln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Freihand 4">
                <a:extLst>
                  <a:ext uri="{FF2B5EF4-FFF2-40B4-BE49-F238E27FC236}">
                    <a16:creationId xmlns:a16="http://schemas.microsoft.com/office/drawing/2014/main" id="{8BE77472-CD80-F438-2A9C-DF0E87ABE572}"/>
                  </a:ext>
                </a:extLst>
              </p14:cNvPr>
              <p14:cNvContentPartPr/>
              <p14:nvPr/>
            </p14:nvContentPartPr>
            <p14:xfrm>
              <a:off x="6105580" y="6690371"/>
              <a:ext cx="262913" cy="199632"/>
            </p14:xfrm>
          </p:contentPart>
        </mc:Choice>
        <mc:Fallback>
          <p:pic>
            <p:nvPicPr>
              <p:cNvPr id="5" name="Freihand 4">
                <a:extLst>
                  <a:ext uri="{FF2B5EF4-FFF2-40B4-BE49-F238E27FC236}">
                    <a16:creationId xmlns:a16="http://schemas.microsoft.com/office/drawing/2014/main" id="{8BE77472-CD80-F438-2A9C-DF0E87ABE57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87957" y="6672778"/>
                <a:ext cx="298520" cy="23517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Freihand 5">
                <a:extLst>
                  <a:ext uri="{FF2B5EF4-FFF2-40B4-BE49-F238E27FC236}">
                    <a16:creationId xmlns:a16="http://schemas.microsoft.com/office/drawing/2014/main" id="{4CCD454A-AB21-B956-FA1F-1416EFED0A98}"/>
                  </a:ext>
                </a:extLst>
              </p14:cNvPr>
              <p14:cNvContentPartPr/>
              <p14:nvPr/>
            </p14:nvContentPartPr>
            <p14:xfrm>
              <a:off x="6011872" y="4174259"/>
              <a:ext cx="178527" cy="2495850"/>
            </p14:xfrm>
          </p:contentPart>
        </mc:Choice>
        <mc:Fallback>
          <p:pic>
            <p:nvPicPr>
              <p:cNvPr id="6" name="Freihand 5">
                <a:extLst>
                  <a:ext uri="{FF2B5EF4-FFF2-40B4-BE49-F238E27FC236}">
                    <a16:creationId xmlns:a16="http://schemas.microsoft.com/office/drawing/2014/main" id="{4CCD454A-AB21-B956-FA1F-1416EFED0A9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993912" y="4156262"/>
                <a:ext cx="214089" cy="253148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EDEE17E4-73AE-3561-FD6D-1854A2B38A71}"/>
                  </a:ext>
                </a:extLst>
              </p14:cNvPr>
              <p14:cNvContentPartPr/>
              <p14:nvPr/>
            </p14:nvContentPartPr>
            <p14:xfrm>
              <a:off x="6033370" y="4175342"/>
              <a:ext cx="146130" cy="10438"/>
            </p14:xfrm>
          </p:contentPart>
        </mc:Choice>
        <mc:Fallback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EDEE17E4-73AE-3561-FD6D-1854A2B38A7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015777" y="4153596"/>
                <a:ext cx="181675" cy="5349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41316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C08302-3A40-04AC-2D5D-41431F13C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Rote Augen entfernen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BA02DA-6E61-47DF-4F41-D22B7599C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/>
              <a:t>Mit dem Rote Augen entfernen Werkzeug kann man den roten </a:t>
            </a:r>
            <a:r>
              <a:rPr lang="de-DE" dirty="0" err="1"/>
              <a:t>efekt</a:t>
            </a:r>
            <a:r>
              <a:rPr lang="de-DE" dirty="0"/>
              <a:t> in den </a:t>
            </a:r>
            <a:r>
              <a:rPr lang="de-DE" dirty="0" err="1"/>
              <a:t>augen</a:t>
            </a:r>
            <a:r>
              <a:rPr lang="de-DE" dirty="0"/>
              <a:t> entfernen der bei einem </a:t>
            </a:r>
            <a:r>
              <a:rPr lang="de-DE" dirty="0" err="1"/>
              <a:t>bild</a:t>
            </a:r>
            <a:r>
              <a:rPr lang="de-DE" dirty="0"/>
              <a:t> entstehen kann.</a:t>
            </a:r>
          </a:p>
          <a:p>
            <a:r>
              <a:rPr lang="de-DE" dirty="0"/>
              <a:t>Einfach auf die </a:t>
            </a:r>
            <a:r>
              <a:rPr lang="de-DE" dirty="0" err="1"/>
              <a:t>augen</a:t>
            </a:r>
            <a:r>
              <a:rPr lang="de-DE" dirty="0"/>
              <a:t> klicken.</a:t>
            </a:r>
          </a:p>
        </p:txBody>
      </p:sp>
      <p:pic>
        <p:nvPicPr>
          <p:cNvPr id="4" name="Grafik 3" descr="Ein Bild, das Text, Schrift, Reihe, Zahl enthält.&#10;&#10;KI-generierte Inhalte können fehlerhaft sein.">
            <a:extLst>
              <a:ext uri="{FF2B5EF4-FFF2-40B4-BE49-F238E27FC236}">
                <a16:creationId xmlns:a16="http://schemas.microsoft.com/office/drawing/2014/main" id="{C6EE283E-852E-99FB-D54A-6F4C072459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3011" y="2627529"/>
            <a:ext cx="2402388" cy="98707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Freihand 4">
                <a:extLst>
                  <a:ext uri="{FF2B5EF4-FFF2-40B4-BE49-F238E27FC236}">
                    <a16:creationId xmlns:a16="http://schemas.microsoft.com/office/drawing/2014/main" id="{158FE70B-54BA-F42B-34D3-FDD4715D9816}"/>
                  </a:ext>
                </a:extLst>
              </p14:cNvPr>
              <p14:cNvContentPartPr/>
              <p14:nvPr/>
            </p14:nvContentPartPr>
            <p14:xfrm>
              <a:off x="8794306" y="3298046"/>
              <a:ext cx="2147584" cy="282764"/>
            </p14:xfrm>
          </p:contentPart>
        </mc:Choice>
        <mc:Fallback>
          <p:pic>
            <p:nvPicPr>
              <p:cNvPr id="5" name="Freihand 4">
                <a:extLst>
                  <a:ext uri="{FF2B5EF4-FFF2-40B4-BE49-F238E27FC236}">
                    <a16:creationId xmlns:a16="http://schemas.microsoft.com/office/drawing/2014/main" id="{158FE70B-54BA-F42B-34D3-FDD4715D981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776310" y="3280058"/>
                <a:ext cx="2183215" cy="318379"/>
              </a:xfrm>
              <a:prstGeom prst="rect">
                <a:avLst/>
              </a:prstGeom>
            </p:spPr>
          </p:pic>
        </mc:Fallback>
      </mc:AlternateContent>
      <p:pic>
        <p:nvPicPr>
          <p:cNvPr id="6" name="Grafik 5" descr="Ein Bild, das Menschliches Gesicht, Mann, Person, Lächeln enthält.&#10;&#10;KI-generierte Inhalte können fehlerhaft sein.">
            <a:extLst>
              <a:ext uri="{FF2B5EF4-FFF2-40B4-BE49-F238E27FC236}">
                <a16:creationId xmlns:a16="http://schemas.microsoft.com/office/drawing/2014/main" id="{7BA2DF8C-3684-9713-833B-B32958B17A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2760" y="3457901"/>
            <a:ext cx="2359330" cy="3397294"/>
          </a:xfrm>
          <a:prstGeom prst="rect">
            <a:avLst/>
          </a:prstGeom>
        </p:spPr>
      </p:pic>
      <p:pic>
        <p:nvPicPr>
          <p:cNvPr id="7" name="Grafik 6" descr="Ein Bild, das Menschliches Gesicht, Mann, Text, Person enthält.&#10;&#10;KI-generierte Inhalte können fehlerhaft sein.">
            <a:extLst>
              <a:ext uri="{FF2B5EF4-FFF2-40B4-BE49-F238E27FC236}">
                <a16:creationId xmlns:a16="http://schemas.microsoft.com/office/drawing/2014/main" id="{16A4B512-5DFB-45E2-95A3-D0581E3E7F1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80774" y="3579312"/>
            <a:ext cx="2293959" cy="3279732"/>
          </a:xfrm>
          <a:prstGeom prst="rect">
            <a:avLst/>
          </a:prstGeom>
        </p:spPr>
      </p:pic>
      <p:sp>
        <p:nvSpPr>
          <p:cNvPr id="15" name="Pfeil: nach rechts 14">
            <a:extLst>
              <a:ext uri="{FF2B5EF4-FFF2-40B4-BE49-F238E27FC236}">
                <a16:creationId xmlns:a16="http://schemas.microsoft.com/office/drawing/2014/main" id="{63766C71-A357-F669-05AB-CAB3D9C8757E}"/>
              </a:ext>
            </a:extLst>
          </p:cNvPr>
          <p:cNvSpPr/>
          <p:nvPr/>
        </p:nvSpPr>
        <p:spPr>
          <a:xfrm>
            <a:off x="3935260" y="4634630"/>
            <a:ext cx="1461369" cy="58454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66483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Larissa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Photoshop  CS2</vt:lpstr>
      <vt:lpstr>Ausschneiden von bildern</vt:lpstr>
      <vt:lpstr>In andere bilder einfügen </vt:lpstr>
      <vt:lpstr>Rote Augen entfernen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66</cp:revision>
  <dcterms:created xsi:type="dcterms:W3CDTF">2025-02-26T15:53:36Z</dcterms:created>
  <dcterms:modified xsi:type="dcterms:W3CDTF">2025-02-26T16:08:41Z</dcterms:modified>
</cp:coreProperties>
</file>