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A47A71-5D2D-4B60-A508-B2F5623FA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71680E-4054-4569-A06A-B6B8A6EBE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8019FF-3660-4109-A802-DB2CEFDFA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A6F002-5A12-457B-96C4-D5BAC207E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A889CF-7535-4C03-A6CB-521FF7BC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467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33515A-91BD-412C-8BFF-A78E99B50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05D4EC-69F6-4CE4-8307-81BC0C418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4F11A4-FE9D-477C-B410-F48BFD4BE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4F0DE2-5695-4C20-BE6A-81303873C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61EF72-B383-4F1F-96A0-39B16A3B1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519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F8D028F-6C78-4F04-93E3-5BA3DE25FE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2002FE-EDAE-4729-AEF9-D0A08B7AA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0B5C63-4E03-4C0F-B000-FED120CEA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474620-B39B-4D72-9E3D-B81688EE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2EA32F-5BC4-41A8-9517-EE2D0CC7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270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9FC6A-7453-4666-99E3-2B6A70FDF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EAFF72-5EBE-40E4-8240-B3DF3CAE4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5463A1-AD1A-47C3-AB29-114C28F8B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BF9814-410D-41E6-B4F6-56CA96D1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FDE4EE-5F39-4501-A9BE-EE2E29ED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460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BA026-FC8C-4893-8C9C-322F5F470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F3233F-7B6C-4375-B0FA-5EFAC804D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8FCD29-BDF9-4F34-8F2D-5AC461D88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997209-AEBA-40FE-9E82-72AC0B33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325CA9-B698-48AF-8772-0637BF7E7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23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F048F-15CE-4B50-8319-DC2FD1234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684120-18FD-4796-B039-170266604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7901D1-9730-406B-BFE3-53E81F44C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E017FC-A995-4296-B308-362E44103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E95438-18AB-49F2-B648-2E2BA63C5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4BF178-446B-4B50-A5AC-6205A840F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620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772E21-AEE6-464F-92CB-701E85EC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961D0F-58CF-4B9D-8471-00A72768A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FB45AAF-90FB-45F7-8B31-5562BC888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D4FC959-FF5D-4BA1-A71A-043F022102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785949C-47D4-41D6-89E8-AA4FA24D7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45BF7DD-C4E0-4184-98D9-74F3CD0C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922AAE4-B746-4F4A-BC03-6C37CE662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641E17D-3017-4EDF-ACA9-D2DDB4801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835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D2B39-E1C3-4188-B860-3DD289105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9F0099-A37D-42DE-8A86-6202E074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B6CF46-8509-427C-96F8-2E0594D6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C1D50C-8441-4DF8-9A52-7319EA86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350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69F337-A380-4F1A-A1B3-75079FF66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01ED7C6-7B2F-450C-AF5F-7C417B0F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292D16-C88D-4892-833B-C6434DDE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557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E6627-1C74-444A-8A1B-835DC6AB5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58A988-AC0B-407A-A926-8C849CB1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B020C5-AE2D-4AD7-A65C-3CA14B4A0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C6AC21-2282-47F9-BA7D-36D3B3BC5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2A1BF59-65BA-4568-AF7E-8B8A15068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54233C-2645-412A-B721-BC317D4E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256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81BA3E-2350-4F6C-9CFD-B4DF447FD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B5FCBDC-F27B-4982-B2CB-595564EFA0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104CE9-47B4-4ADC-9348-3EEF1DA43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D74302-1927-4F80-A1A7-66DFA0EB9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9E5D0E-892C-4453-A822-6B874DBBA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A0C4DE-0879-4388-B7B6-87C831F9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21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BE27E09-F3BF-4EF2-BEA1-CD7D2D73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4AD400-8522-4BB1-9740-E0D14585F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C63AB0-59B2-48E9-9C67-6D3B57A2E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58DA-6515-4185-9011-9EC51A0E7EBC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AECBCB-D63D-4AA3-9FD3-B551EC24E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8BFFBB-D90B-4982-816D-7ACADD2E1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5595C-C7E2-4F90-AE84-C11071A7F90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63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1EDC5-7DAA-442B-8F42-E9E651DA1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BUGETPLANER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C652E8-A4AF-4B95-B7EF-FB6C0F476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539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C8186-FF9A-411D-B4F6-435F11C1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C977919C-DCFF-47E9-91C5-817B942033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3352" y="1825625"/>
            <a:ext cx="570529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9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8F651-EDCB-4808-B297-937759B8F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2391871E-AE10-46F3-B2DE-9D4EA79537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0" y="2939256"/>
            <a:ext cx="457200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295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BUGETPLANER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BUGETPLANER</dc:title>
  <dc:creator>Catharina AUER</dc:creator>
  <cp:lastModifiedBy>Catharina AUER</cp:lastModifiedBy>
  <cp:revision>1</cp:revision>
  <dcterms:created xsi:type="dcterms:W3CDTF">2025-05-28T13:57:42Z</dcterms:created>
  <dcterms:modified xsi:type="dcterms:W3CDTF">2025-05-28T13:59:21Z</dcterms:modified>
</cp:coreProperties>
</file>