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1.rgorg23.local\FolderRedirection$\Pupils\ibikon\Desktop\ibi_280525\Kompetenzcheck\Budgetplanung_Hochze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/>
              <a:t>Budgetplanung</a:t>
            </a:r>
            <a:r>
              <a:rPr lang="de-AT" baseline="0"/>
              <a:t> Hochzeit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Tabelle1!$A$4</c:f>
              <c:strCache>
                <c:ptCount val="1"/>
                <c:pt idx="0">
                  <c:v>Organisatorisches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Tabelle1!$B$1:$G$3</c:f>
              <c:strCache>
                <c:ptCount val="5"/>
                <c:pt idx="0">
                  <c:v>Budget</c:v>
                </c:pt>
                <c:pt idx="1">
                  <c:v>Ausgaben</c:v>
                </c:pt>
                <c:pt idx="2">
                  <c:v>Gäste</c:v>
                </c:pt>
                <c:pt idx="3">
                  <c:v>Unterstützung</c:v>
                </c:pt>
                <c:pt idx="4">
                  <c:v>Vollständige Ausgaben</c:v>
                </c:pt>
              </c:strCache>
            </c:strRef>
          </c:cat>
          <c:val>
            <c:numRef>
              <c:f>Tabelle1!$B$4:$G$4</c:f>
              <c:numCache>
                <c:formatCode>#\ ##0\ [$€-1];[Red]\-#\ ##0\ [$€-1]</c:formatCode>
                <c:ptCount val="6"/>
                <c:pt idx="0">
                  <c:v>500</c:v>
                </c:pt>
                <c:pt idx="1">
                  <c:v>600</c:v>
                </c:pt>
                <c:pt idx="2" formatCode="General">
                  <c:v>25</c:v>
                </c:pt>
                <c:pt idx="3">
                  <c:v>200</c:v>
                </c:pt>
                <c:pt idx="4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E-4360-A91B-A8E492B3B17E}"/>
            </c:ext>
          </c:extLst>
        </c:ser>
        <c:ser>
          <c:idx val="1"/>
          <c:order val="1"/>
          <c:tx>
            <c:strRef>
              <c:f>Tabelle1!$A$5</c:f>
              <c:strCache>
                <c:ptCount val="1"/>
                <c:pt idx="0">
                  <c:v>Essen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Tabelle1!$B$1:$G$3</c:f>
              <c:strCache>
                <c:ptCount val="5"/>
                <c:pt idx="0">
                  <c:v>Budget</c:v>
                </c:pt>
                <c:pt idx="1">
                  <c:v>Ausgaben</c:v>
                </c:pt>
                <c:pt idx="2">
                  <c:v>Gäste</c:v>
                </c:pt>
                <c:pt idx="3">
                  <c:v>Unterstützung</c:v>
                </c:pt>
                <c:pt idx="4">
                  <c:v>Vollständige Ausgaben</c:v>
                </c:pt>
              </c:strCache>
            </c:strRef>
          </c:cat>
          <c:val>
            <c:numRef>
              <c:f>Tabelle1!$B$5:$G$5</c:f>
              <c:numCache>
                <c:formatCode>#\ ##0\ [$€-1];[Red]\-#\ ##0\ [$€-1]</c:formatCode>
                <c:ptCount val="6"/>
                <c:pt idx="0">
                  <c:v>1000</c:v>
                </c:pt>
                <c:pt idx="1">
                  <c:v>700</c:v>
                </c:pt>
                <c:pt idx="3">
                  <c:v>300</c:v>
                </c:pt>
                <c:pt idx="4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1E-4360-A91B-A8E492B3B17E}"/>
            </c:ext>
          </c:extLst>
        </c:ser>
        <c:ser>
          <c:idx val="2"/>
          <c:order val="2"/>
          <c:tx>
            <c:strRef>
              <c:f>Tabelle1!$A$6</c:f>
              <c:strCache>
                <c:ptCount val="1"/>
                <c:pt idx="0">
                  <c:v>Getränke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Tabelle1!$B$1:$G$3</c:f>
              <c:strCache>
                <c:ptCount val="5"/>
                <c:pt idx="0">
                  <c:v>Budget</c:v>
                </c:pt>
                <c:pt idx="1">
                  <c:v>Ausgaben</c:v>
                </c:pt>
                <c:pt idx="2">
                  <c:v>Gäste</c:v>
                </c:pt>
                <c:pt idx="3">
                  <c:v>Unterstützung</c:v>
                </c:pt>
                <c:pt idx="4">
                  <c:v>Vollständige Ausgaben</c:v>
                </c:pt>
              </c:strCache>
            </c:strRef>
          </c:cat>
          <c:val>
            <c:numRef>
              <c:f>Tabelle1!$B$6:$G$6</c:f>
              <c:numCache>
                <c:formatCode>#\ ##0\ [$€-1];[Red]\-#\ ##0\ [$€-1]</c:formatCode>
                <c:ptCount val="6"/>
                <c:pt idx="0">
                  <c:v>600</c:v>
                </c:pt>
                <c:pt idx="1">
                  <c:v>550</c:v>
                </c:pt>
                <c:pt idx="3">
                  <c:v>100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1E-4360-A91B-A8E492B3B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661400"/>
        <c:axId val="400661728"/>
      </c:barChart>
      <c:catAx>
        <c:axId val="400661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0661728"/>
        <c:crosses val="autoZero"/>
        <c:auto val="1"/>
        <c:lblAlgn val="ctr"/>
        <c:lblOffset val="100"/>
        <c:noMultiLvlLbl val="0"/>
      </c:catAx>
      <c:valAx>
        <c:axId val="40066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[$€-1];[Red]\-#\ ##0\ [$€-1]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00661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06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50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4753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359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4313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6917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037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1179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921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526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465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526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367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13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769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882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37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E868-F8B5-4D70-9AD7-2C31FFD3F1DD}" type="datetimeFigureOut">
              <a:rPr lang="de-AT" smtClean="0"/>
              <a:t>28.05.2025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ED43F-C2EA-4EC2-B13A-50363B43FE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742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9250E-09F5-4996-9C56-22AB9B9F2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Budgetplanung Hochzeit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3EACFB-A91C-4F3B-984D-525AF92DD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Konstantin </a:t>
            </a:r>
            <a:r>
              <a:rPr lang="de-AT" dirty="0" err="1"/>
              <a:t>Ibi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194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31F41-DF2F-4C42-A212-78A2A616C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Excel Budgetplanung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00DAD9BD-0C47-48C9-B89A-005DF9CDB8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53522"/>
              </p:ext>
            </p:extLst>
          </p:nvPr>
        </p:nvGraphicFramePr>
        <p:xfrm>
          <a:off x="2820988" y="3315176"/>
          <a:ext cx="5334000" cy="1642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14615172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852535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3458456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598617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816839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2183407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7409550"/>
                    </a:ext>
                  </a:extLst>
                </a:gridCol>
              </a:tblGrid>
              <a:tr h="190500"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de-AT" sz="1800" u="none" strike="noStrike">
                          <a:effectLst/>
                        </a:rPr>
                        <a:t>Budgetplanung Hochzeit</a:t>
                      </a:r>
                      <a:endParaRPr lang="de-A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5879536"/>
                  </a:ext>
                </a:extLst>
              </a:tr>
              <a:tr h="190500">
                <a:tc gridSpan="6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9114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 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Budget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 dirty="0">
                          <a:effectLst/>
                        </a:rPr>
                        <a:t>Ausgaben</a:t>
                      </a:r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Gäste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Unterstützung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100" u="none" strike="noStrike">
                          <a:effectLst/>
                        </a:rPr>
                        <a:t>Vollständige Ausgaben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5230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Organisatorisches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54466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Essen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1 000 €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300 €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700 €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05528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1100" u="none" strike="noStrike">
                          <a:effectLst/>
                        </a:rPr>
                        <a:t>Getränke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550 €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500 €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2341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2 100 €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1 850 €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25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600 €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1100" u="none" strike="noStrike">
                          <a:effectLst/>
                        </a:rPr>
                        <a:t>1 500 €</a:t>
                      </a:r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7803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50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7CCDE-0796-472D-B696-88BDB948E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Statistik Budgetplanung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801A2F1C-3052-4100-B76E-59FF33CD2F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520089"/>
              </p:ext>
            </p:extLst>
          </p:nvPr>
        </p:nvGraphicFramePr>
        <p:xfrm>
          <a:off x="915251" y="270076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76852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60</Words>
  <Application>Microsoft Office PowerPoint</Application>
  <PresentationFormat>Breitbild</PresentationFormat>
  <Paragraphs>33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Berlin</vt:lpstr>
      <vt:lpstr>Budgetplanung Hochzeit</vt:lpstr>
      <vt:lpstr>Excel Budgetplanung</vt:lpstr>
      <vt:lpstr>Statistik Budgetplanung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Budgetplanung Hochzeit</dc:title>
  <dc:creator>Konstantin IBI</dc:creator>
  <cp:lastModifiedBy>Konstantin IBI</cp:lastModifiedBy>
  <cp:revision>1</cp:revision>
  <dcterms:created xsi:type="dcterms:W3CDTF">2025-05-28T14:24:39Z</dcterms:created>
  <dcterms:modified xsi:type="dcterms:W3CDTF">2025-05-28T14:26:24Z</dcterms:modified>
</cp:coreProperties>
</file>