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49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923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6289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1881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5690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4637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5865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5320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5688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48423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608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959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031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393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654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102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741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DE1D5-78A9-4B31-97DA-CB84D3EF609A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5C1C8-AC6F-4BA1-99C8-712619D65CC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5333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E57E14-66EB-49DF-BD4B-49BCECAE3F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7013" y="755009"/>
            <a:ext cx="10729519" cy="2873492"/>
          </a:xfrm>
        </p:spPr>
        <p:txBody>
          <a:bodyPr>
            <a:normAutofit/>
          </a:bodyPr>
          <a:lstStyle/>
          <a:p>
            <a:r>
              <a:rPr lang="de-AT" sz="8800" dirty="0"/>
              <a:t>Buchhaltung</a:t>
            </a:r>
            <a:br>
              <a:rPr lang="de-AT" sz="8800" dirty="0"/>
            </a:br>
            <a:r>
              <a:rPr lang="de-AT" sz="8800" dirty="0"/>
              <a:t>2025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E0B3B18-3AD8-424F-8132-C032526212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521664"/>
            <a:ext cx="9448800" cy="352339"/>
          </a:xfrm>
        </p:spPr>
        <p:txBody>
          <a:bodyPr>
            <a:normAutofit lnSpcReduction="10000"/>
          </a:bodyPr>
          <a:lstStyle/>
          <a:p>
            <a:r>
              <a:rPr lang="de-AT" dirty="0"/>
              <a:t>Colin Mazur</a:t>
            </a:r>
          </a:p>
        </p:txBody>
      </p:sp>
    </p:spTree>
    <p:extLst>
      <p:ext uri="{BB962C8B-B14F-4D97-AF65-F5344CB8AC3E}">
        <p14:creationId xmlns:p14="http://schemas.microsoft.com/office/powerpoint/2010/main" val="41271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84B3E7-E05D-4036-A269-7FBB418D5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270" y="764373"/>
            <a:ext cx="10644930" cy="1293028"/>
          </a:xfrm>
        </p:spPr>
        <p:txBody>
          <a:bodyPr/>
          <a:lstStyle/>
          <a:p>
            <a:pPr algn="l"/>
            <a:r>
              <a:rPr lang="de-AT" dirty="0"/>
              <a:t>Tabelle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B4F9F60-26C6-47F1-9A4F-D2868A716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708" y="2575420"/>
            <a:ext cx="9240048" cy="3962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775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B66693-59BF-4105-B3A4-776ECD3F5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728" y="764373"/>
            <a:ext cx="10994472" cy="1293028"/>
          </a:xfrm>
        </p:spPr>
        <p:txBody>
          <a:bodyPr/>
          <a:lstStyle/>
          <a:p>
            <a:pPr algn="l"/>
            <a:r>
              <a:rPr lang="de-AT" dirty="0"/>
              <a:t>Diagramm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1C4C05C-73FD-4D40-9CED-9A2E6CCAA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65" y="2206452"/>
            <a:ext cx="7215626" cy="438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55675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sstreifen">
  <a:themeElements>
    <a:clrScheme name="Kondensstreife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Kondensstreife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sstreife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TM04033937[[fn=Kondensstreifen ]]</Template>
  <TotalTime>0</TotalTime>
  <Words>7</Words>
  <Application>Microsoft Office PowerPoint</Application>
  <PresentationFormat>Breitbild</PresentationFormat>
  <Paragraphs>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Kondensstreifen</vt:lpstr>
      <vt:lpstr>Buchhaltung 2025</vt:lpstr>
      <vt:lpstr>Tabelle</vt:lpstr>
      <vt:lpstr>Diagramm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Buchhaltung 2025</dc:title>
  <dc:creator>Colin MAZUR</dc:creator>
  <cp:lastModifiedBy>Colin MAZUR</cp:lastModifiedBy>
  <cp:revision>1</cp:revision>
  <dcterms:created xsi:type="dcterms:W3CDTF">2025-05-28T14:44:10Z</dcterms:created>
  <dcterms:modified xsi:type="dcterms:W3CDTF">2025-05-28T14:49:16Z</dcterms:modified>
</cp:coreProperties>
</file>