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Teachers\netsno\Desktop\netsch_150923\buchhaltung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Einnahmen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Tabelle1!$B$3:$B$14</c:f>
              <c:numCache>
                <c:formatCode>"€"\ #,##0.00</c:formatCode>
                <c:ptCount val="12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0-4CA3-9F9B-305F5FF419E0}"/>
            </c:ext>
          </c:extLst>
        </c:ser>
        <c:ser>
          <c:idx val="1"/>
          <c:order val="1"/>
          <c:tx>
            <c:strRef>
              <c:f>Tabelle1!$C$2</c:f>
              <c:strCache>
                <c:ptCount val="1"/>
                <c:pt idx="0">
                  <c:v>Ausgaben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Tabelle1!$C$3:$C$14</c:f>
              <c:numCache>
                <c:formatCode>"€"\ #,##0.00</c:formatCode>
                <c:ptCount val="12"/>
                <c:pt idx="0">
                  <c:v>12</c:v>
                </c:pt>
                <c:pt idx="1">
                  <c:v>23</c:v>
                </c:pt>
                <c:pt idx="2">
                  <c:v>45</c:v>
                </c:pt>
                <c:pt idx="3">
                  <c:v>54</c:v>
                </c:pt>
                <c:pt idx="4">
                  <c:v>23</c:v>
                </c:pt>
                <c:pt idx="5">
                  <c:v>12</c:v>
                </c:pt>
                <c:pt idx="6">
                  <c:v>34</c:v>
                </c:pt>
                <c:pt idx="7">
                  <c:v>12</c:v>
                </c:pt>
                <c:pt idx="8">
                  <c:v>32</c:v>
                </c:pt>
                <c:pt idx="9">
                  <c:v>42</c:v>
                </c:pt>
                <c:pt idx="10">
                  <c:v>38</c:v>
                </c:pt>
                <c:pt idx="1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0-4CA3-9F9B-305F5FF419E0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Gewinn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Tabelle1!$D$3:$D$14</c:f>
              <c:numCache>
                <c:formatCode>"€"\ #,##0.00</c:formatCode>
                <c:ptCount val="12"/>
                <c:pt idx="0">
                  <c:v>38</c:v>
                </c:pt>
                <c:pt idx="1">
                  <c:v>27</c:v>
                </c:pt>
                <c:pt idx="2">
                  <c:v>5</c:v>
                </c:pt>
                <c:pt idx="3">
                  <c:v>-4</c:v>
                </c:pt>
                <c:pt idx="4">
                  <c:v>27</c:v>
                </c:pt>
                <c:pt idx="5">
                  <c:v>38</c:v>
                </c:pt>
                <c:pt idx="6">
                  <c:v>16</c:v>
                </c:pt>
                <c:pt idx="7">
                  <c:v>38</c:v>
                </c:pt>
                <c:pt idx="8">
                  <c:v>18</c:v>
                </c:pt>
                <c:pt idx="9">
                  <c:v>8</c:v>
                </c:pt>
                <c:pt idx="10">
                  <c:v>12</c:v>
                </c:pt>
                <c:pt idx="11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0-4CA3-9F9B-305F5FF419E0}"/>
            </c:ext>
          </c:extLst>
        </c:ser>
        <c:ser>
          <c:idx val="3"/>
          <c:order val="3"/>
          <c:tx>
            <c:strRef>
              <c:f>Tabelle1!$F$2</c:f>
              <c:strCache>
                <c:ptCount val="1"/>
                <c:pt idx="0">
                  <c:v>Bruttogewinn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Tabelle1!$F$3:$F$14</c:f>
              <c:numCache>
                <c:formatCode>"€"\ #,##0.00</c:formatCode>
                <c:ptCount val="12"/>
                <c:pt idx="0">
                  <c:v>48.26</c:v>
                </c:pt>
                <c:pt idx="1">
                  <c:v>34.29</c:v>
                </c:pt>
                <c:pt idx="2">
                  <c:v>6.35</c:v>
                </c:pt>
                <c:pt idx="3">
                  <c:v>-5.08</c:v>
                </c:pt>
                <c:pt idx="4">
                  <c:v>34.29</c:v>
                </c:pt>
                <c:pt idx="5">
                  <c:v>48.26</c:v>
                </c:pt>
                <c:pt idx="6">
                  <c:v>20.32</c:v>
                </c:pt>
                <c:pt idx="7">
                  <c:v>48.26</c:v>
                </c:pt>
                <c:pt idx="8">
                  <c:v>22.86</c:v>
                </c:pt>
                <c:pt idx="9">
                  <c:v>10.16</c:v>
                </c:pt>
                <c:pt idx="10">
                  <c:v>15.24</c:v>
                </c:pt>
                <c:pt idx="11">
                  <c:v>-17.78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10-4CA3-9F9B-305F5FF41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0130104"/>
        <c:axId val="510126824"/>
      </c:barChart>
      <c:catAx>
        <c:axId val="51013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0126824"/>
        <c:crosses val="autoZero"/>
        <c:auto val="1"/>
        <c:lblAlgn val="ctr"/>
        <c:lblOffset val="100"/>
        <c:noMultiLvlLbl val="0"/>
      </c:catAx>
      <c:valAx>
        <c:axId val="51012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0130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13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874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662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8545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1065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6808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3169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389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472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791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864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473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330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024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977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15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554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DC4DA2-B7D1-454F-9B91-E3A972BAF6F0}" type="datetimeFigureOut">
              <a:rPr lang="de-AT" smtClean="0"/>
              <a:t>15.09.2023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EA62-6C40-42A5-8EBC-F5E1FFB4A9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936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18D4B-81D2-4B0F-A8A1-38BCFDBBA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A0691B-3722-40F3-AB25-43A833C00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Norbert</a:t>
            </a:r>
          </a:p>
        </p:txBody>
      </p:sp>
    </p:spTree>
    <p:extLst>
      <p:ext uri="{BB962C8B-B14F-4D97-AF65-F5344CB8AC3E}">
        <p14:creationId xmlns:p14="http://schemas.microsoft.com/office/powerpoint/2010/main" val="402869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C52DD-E0D6-437A-9512-68CA86F3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06CF9639-8733-44E0-8DCA-6DC076E1B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45786"/>
              </p:ext>
            </p:extLst>
          </p:nvPr>
        </p:nvGraphicFramePr>
        <p:xfrm>
          <a:off x="772998" y="1197204"/>
          <a:ext cx="10341206" cy="4977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1497">
                  <a:extLst>
                    <a:ext uri="{9D8B030D-6E8A-4147-A177-3AD203B41FA5}">
                      <a16:colId xmlns:a16="http://schemas.microsoft.com/office/drawing/2014/main" val="1840691204"/>
                    </a:ext>
                  </a:extLst>
                </a:gridCol>
                <a:gridCol w="1681497">
                  <a:extLst>
                    <a:ext uri="{9D8B030D-6E8A-4147-A177-3AD203B41FA5}">
                      <a16:colId xmlns:a16="http://schemas.microsoft.com/office/drawing/2014/main" val="2948867820"/>
                    </a:ext>
                  </a:extLst>
                </a:gridCol>
                <a:gridCol w="1681497">
                  <a:extLst>
                    <a:ext uri="{9D8B030D-6E8A-4147-A177-3AD203B41FA5}">
                      <a16:colId xmlns:a16="http://schemas.microsoft.com/office/drawing/2014/main" val="2254201550"/>
                    </a:ext>
                  </a:extLst>
                </a:gridCol>
                <a:gridCol w="1681497">
                  <a:extLst>
                    <a:ext uri="{9D8B030D-6E8A-4147-A177-3AD203B41FA5}">
                      <a16:colId xmlns:a16="http://schemas.microsoft.com/office/drawing/2014/main" val="1075250647"/>
                    </a:ext>
                  </a:extLst>
                </a:gridCol>
                <a:gridCol w="1681497">
                  <a:extLst>
                    <a:ext uri="{9D8B030D-6E8A-4147-A177-3AD203B41FA5}">
                      <a16:colId xmlns:a16="http://schemas.microsoft.com/office/drawing/2014/main" val="199521585"/>
                    </a:ext>
                  </a:extLst>
                </a:gridCol>
                <a:gridCol w="1933721">
                  <a:extLst>
                    <a:ext uri="{9D8B030D-6E8A-4147-A177-3AD203B41FA5}">
                      <a16:colId xmlns:a16="http://schemas.microsoft.com/office/drawing/2014/main" val="1821374433"/>
                    </a:ext>
                  </a:extLst>
                </a:gridCol>
              </a:tblGrid>
              <a:tr h="6163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400" u="none" strike="noStrike">
                          <a:effectLst/>
                        </a:rPr>
                        <a:t>Buchhaltung 2022</a:t>
                      </a:r>
                      <a:endParaRPr lang="de-A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681626"/>
                  </a:ext>
                </a:extLst>
              </a:tr>
              <a:tr h="531192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6585124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Jan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€ 48,26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2824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€ 34,29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2053772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€ 6,35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3013290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Apr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-€ 5,08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1639904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Mai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€ 34,29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5013488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€ 48,26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7290970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Jul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€ 16,00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€ 20,32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818616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€ 48,26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849595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Sep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€ 22,86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8792152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Okt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€ 10,16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676991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Nov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€ 15,24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3415822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Dez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-€ 14,00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-€ 17,78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479910"/>
                  </a:ext>
                </a:extLst>
              </a:tr>
              <a:tr h="30814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 € 600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######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######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€ 265,43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2877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7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1714D-C206-4DEB-A5B7-56D5DBE1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D5AD0C74-F85E-4CB0-B096-2DB6BFCDBB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876035"/>
              </p:ext>
            </p:extLst>
          </p:nvPr>
        </p:nvGraphicFramePr>
        <p:xfrm>
          <a:off x="763570" y="1376313"/>
          <a:ext cx="10426045" cy="4873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459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148</Words>
  <Application>Microsoft Office PowerPoint</Application>
  <PresentationFormat>Breitbild</PresentationFormat>
  <Paragraphs>90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</vt:lpstr>
      <vt:lpstr>Buchhaltung 2022</vt:lpstr>
      <vt:lpstr>Tabelle</vt:lpstr>
      <vt:lpstr>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Norbert Netsch</dc:creator>
  <cp:lastModifiedBy>Norbert Netsch</cp:lastModifiedBy>
  <cp:revision>2</cp:revision>
  <dcterms:created xsi:type="dcterms:W3CDTF">2023-09-15T07:10:03Z</dcterms:created>
  <dcterms:modified xsi:type="dcterms:W3CDTF">2023-09-15T07:19:53Z</dcterms:modified>
</cp:coreProperties>
</file>