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5C7D99-80AE-4DEB-95A2-B4CB46A9529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5FC86E2C-9C41-4A2E-BA3F-68D04761B224}">
      <dgm:prSet phldrT="[Text]"/>
      <dgm:spPr/>
      <dgm:t>
        <a:bodyPr/>
        <a:lstStyle/>
        <a:p>
          <a:r>
            <a:rPr lang="de-AT" dirty="0"/>
            <a:t>Tastatur</a:t>
          </a:r>
        </a:p>
      </dgm:t>
    </dgm:pt>
    <dgm:pt modelId="{77B23674-9495-45D0-8809-437AF8E976CC}" type="parTrans" cxnId="{6152C847-0B98-47A8-8E51-008167E9D879}">
      <dgm:prSet/>
      <dgm:spPr/>
      <dgm:t>
        <a:bodyPr/>
        <a:lstStyle/>
        <a:p>
          <a:endParaRPr lang="de-AT"/>
        </a:p>
      </dgm:t>
    </dgm:pt>
    <dgm:pt modelId="{90BCAD12-1C64-4555-AAFE-4558499017E7}" type="sibTrans" cxnId="{6152C847-0B98-47A8-8E51-008167E9D879}">
      <dgm:prSet/>
      <dgm:spPr/>
      <dgm:t>
        <a:bodyPr/>
        <a:lstStyle/>
        <a:p>
          <a:endParaRPr lang="de-AT"/>
        </a:p>
      </dgm:t>
    </dgm:pt>
    <dgm:pt modelId="{644BD8D8-11DC-4EDD-9057-E7F2F7854101}">
      <dgm:prSet phldrT="[Text]"/>
      <dgm:spPr/>
      <dgm:t>
        <a:bodyPr/>
        <a:lstStyle/>
        <a:p>
          <a:r>
            <a:rPr lang="de-AT" dirty="0"/>
            <a:t>Maus</a:t>
          </a:r>
        </a:p>
      </dgm:t>
    </dgm:pt>
    <dgm:pt modelId="{D7365C47-2E8B-4A9B-86C2-D3EFEE2A9FB7}" type="parTrans" cxnId="{B0DC816F-B73A-4974-9198-61AA5B7B3626}">
      <dgm:prSet/>
      <dgm:spPr/>
      <dgm:t>
        <a:bodyPr/>
        <a:lstStyle/>
        <a:p>
          <a:endParaRPr lang="de-AT"/>
        </a:p>
      </dgm:t>
    </dgm:pt>
    <dgm:pt modelId="{C191A211-95A0-47F6-9BBF-965C84D8DF76}" type="sibTrans" cxnId="{B0DC816F-B73A-4974-9198-61AA5B7B3626}">
      <dgm:prSet/>
      <dgm:spPr/>
      <dgm:t>
        <a:bodyPr/>
        <a:lstStyle/>
        <a:p>
          <a:endParaRPr lang="de-AT"/>
        </a:p>
      </dgm:t>
    </dgm:pt>
    <dgm:pt modelId="{F88842D0-F550-4442-8CB0-5F184CE7C38E}">
      <dgm:prSet phldrT="[Text]"/>
      <dgm:spPr/>
      <dgm:t>
        <a:bodyPr/>
        <a:lstStyle/>
        <a:p>
          <a:r>
            <a:rPr lang="de-AT" dirty="0"/>
            <a:t>Touchscreen</a:t>
          </a:r>
        </a:p>
      </dgm:t>
    </dgm:pt>
    <dgm:pt modelId="{6EFCF3F2-DCCE-41BE-BE45-B165A77C3D0F}" type="parTrans" cxnId="{2A3ADF55-4A4A-4CBE-9AEA-A05413505C1E}">
      <dgm:prSet/>
      <dgm:spPr/>
      <dgm:t>
        <a:bodyPr/>
        <a:lstStyle/>
        <a:p>
          <a:endParaRPr lang="de-AT"/>
        </a:p>
      </dgm:t>
    </dgm:pt>
    <dgm:pt modelId="{8235E27F-0580-47F1-A09B-905EAF8E28E7}" type="sibTrans" cxnId="{2A3ADF55-4A4A-4CBE-9AEA-A05413505C1E}">
      <dgm:prSet/>
      <dgm:spPr/>
      <dgm:t>
        <a:bodyPr/>
        <a:lstStyle/>
        <a:p>
          <a:endParaRPr lang="de-AT"/>
        </a:p>
      </dgm:t>
    </dgm:pt>
    <dgm:pt modelId="{8F9A766D-C93C-4825-8EA0-46243E040E49}">
      <dgm:prSet phldrT="[Text]"/>
      <dgm:spPr/>
      <dgm:t>
        <a:bodyPr/>
        <a:lstStyle/>
        <a:p>
          <a:r>
            <a:rPr lang="de-AT" dirty="0"/>
            <a:t>Scanner</a:t>
          </a:r>
        </a:p>
      </dgm:t>
    </dgm:pt>
    <dgm:pt modelId="{18D5F099-63C0-4289-885A-F84BBABE5774}" type="parTrans" cxnId="{585E6CD6-BE93-46BB-8E17-06417CC3AEC1}">
      <dgm:prSet/>
      <dgm:spPr/>
      <dgm:t>
        <a:bodyPr/>
        <a:lstStyle/>
        <a:p>
          <a:endParaRPr lang="de-AT"/>
        </a:p>
      </dgm:t>
    </dgm:pt>
    <dgm:pt modelId="{F1253410-46D2-48ED-9207-CF3214F159C9}" type="sibTrans" cxnId="{585E6CD6-BE93-46BB-8E17-06417CC3AEC1}">
      <dgm:prSet/>
      <dgm:spPr/>
      <dgm:t>
        <a:bodyPr/>
        <a:lstStyle/>
        <a:p>
          <a:endParaRPr lang="de-AT"/>
        </a:p>
      </dgm:t>
    </dgm:pt>
    <dgm:pt modelId="{677E0C8A-B4AD-4821-825A-491486758012}">
      <dgm:prSet phldrT="[Text]"/>
      <dgm:spPr/>
      <dgm:t>
        <a:bodyPr/>
        <a:lstStyle/>
        <a:p>
          <a:r>
            <a:rPr lang="de-AT" dirty="0"/>
            <a:t>Mikrofon</a:t>
          </a:r>
        </a:p>
      </dgm:t>
    </dgm:pt>
    <dgm:pt modelId="{62776098-4AC4-4D31-B2D5-746C5FD3F996}" type="parTrans" cxnId="{0512E799-683D-4803-89FA-A4B81D70DD3C}">
      <dgm:prSet/>
      <dgm:spPr/>
      <dgm:t>
        <a:bodyPr/>
        <a:lstStyle/>
        <a:p>
          <a:endParaRPr lang="de-AT"/>
        </a:p>
      </dgm:t>
    </dgm:pt>
    <dgm:pt modelId="{5F958637-9B7B-47C6-A62C-87C0E75485CE}" type="sibTrans" cxnId="{0512E799-683D-4803-89FA-A4B81D70DD3C}">
      <dgm:prSet/>
      <dgm:spPr/>
      <dgm:t>
        <a:bodyPr/>
        <a:lstStyle/>
        <a:p>
          <a:endParaRPr lang="de-AT"/>
        </a:p>
      </dgm:t>
    </dgm:pt>
    <dgm:pt modelId="{987E50D8-5A18-445D-AE95-CDE69767BDBB}" type="pres">
      <dgm:prSet presAssocID="{4F5C7D99-80AE-4DEB-95A2-B4CB46A95299}" presName="diagram" presStyleCnt="0">
        <dgm:presLayoutVars>
          <dgm:dir/>
          <dgm:resizeHandles val="exact"/>
        </dgm:presLayoutVars>
      </dgm:prSet>
      <dgm:spPr/>
    </dgm:pt>
    <dgm:pt modelId="{EB9ADACF-91B6-434F-B154-3CB6F5680B96}" type="pres">
      <dgm:prSet presAssocID="{5FC86E2C-9C41-4A2E-BA3F-68D04761B224}" presName="node" presStyleLbl="node1" presStyleIdx="0" presStyleCnt="5">
        <dgm:presLayoutVars>
          <dgm:bulletEnabled val="1"/>
        </dgm:presLayoutVars>
      </dgm:prSet>
      <dgm:spPr/>
    </dgm:pt>
    <dgm:pt modelId="{9F2AD654-020A-4A1C-8315-EF9109DF14F3}" type="pres">
      <dgm:prSet presAssocID="{90BCAD12-1C64-4555-AAFE-4558499017E7}" presName="sibTrans" presStyleCnt="0"/>
      <dgm:spPr/>
    </dgm:pt>
    <dgm:pt modelId="{8D6DAD1D-83E0-4AD5-A1F0-E72C0890192F}" type="pres">
      <dgm:prSet presAssocID="{644BD8D8-11DC-4EDD-9057-E7F2F7854101}" presName="node" presStyleLbl="node1" presStyleIdx="1" presStyleCnt="5">
        <dgm:presLayoutVars>
          <dgm:bulletEnabled val="1"/>
        </dgm:presLayoutVars>
      </dgm:prSet>
      <dgm:spPr/>
    </dgm:pt>
    <dgm:pt modelId="{344F1B8A-D584-4C31-B6EE-2B035D988628}" type="pres">
      <dgm:prSet presAssocID="{C191A211-95A0-47F6-9BBF-965C84D8DF76}" presName="sibTrans" presStyleCnt="0"/>
      <dgm:spPr/>
    </dgm:pt>
    <dgm:pt modelId="{B55B547E-FE24-4675-90C0-4725AD84AF47}" type="pres">
      <dgm:prSet presAssocID="{F88842D0-F550-4442-8CB0-5F184CE7C38E}" presName="node" presStyleLbl="node1" presStyleIdx="2" presStyleCnt="5">
        <dgm:presLayoutVars>
          <dgm:bulletEnabled val="1"/>
        </dgm:presLayoutVars>
      </dgm:prSet>
      <dgm:spPr/>
    </dgm:pt>
    <dgm:pt modelId="{18F1E6DB-9968-4B46-8AA9-E7C5BE0ECEE0}" type="pres">
      <dgm:prSet presAssocID="{8235E27F-0580-47F1-A09B-905EAF8E28E7}" presName="sibTrans" presStyleCnt="0"/>
      <dgm:spPr/>
    </dgm:pt>
    <dgm:pt modelId="{2679DE21-1D21-4565-B9CD-2F92B086186D}" type="pres">
      <dgm:prSet presAssocID="{8F9A766D-C93C-4825-8EA0-46243E040E49}" presName="node" presStyleLbl="node1" presStyleIdx="3" presStyleCnt="5">
        <dgm:presLayoutVars>
          <dgm:bulletEnabled val="1"/>
        </dgm:presLayoutVars>
      </dgm:prSet>
      <dgm:spPr/>
    </dgm:pt>
    <dgm:pt modelId="{6FD2A71C-7687-441C-A715-ACD151BFD39C}" type="pres">
      <dgm:prSet presAssocID="{F1253410-46D2-48ED-9207-CF3214F159C9}" presName="sibTrans" presStyleCnt="0"/>
      <dgm:spPr/>
    </dgm:pt>
    <dgm:pt modelId="{C08888B6-8B5C-40D7-9867-C1BDDF44E534}" type="pres">
      <dgm:prSet presAssocID="{677E0C8A-B4AD-4821-825A-491486758012}" presName="node" presStyleLbl="node1" presStyleIdx="4" presStyleCnt="5">
        <dgm:presLayoutVars>
          <dgm:bulletEnabled val="1"/>
        </dgm:presLayoutVars>
      </dgm:prSet>
      <dgm:spPr/>
    </dgm:pt>
  </dgm:ptLst>
  <dgm:cxnLst>
    <dgm:cxn modelId="{6152C847-0B98-47A8-8E51-008167E9D879}" srcId="{4F5C7D99-80AE-4DEB-95A2-B4CB46A95299}" destId="{5FC86E2C-9C41-4A2E-BA3F-68D04761B224}" srcOrd="0" destOrd="0" parTransId="{77B23674-9495-45D0-8809-437AF8E976CC}" sibTransId="{90BCAD12-1C64-4555-AAFE-4558499017E7}"/>
    <dgm:cxn modelId="{B0DC816F-B73A-4974-9198-61AA5B7B3626}" srcId="{4F5C7D99-80AE-4DEB-95A2-B4CB46A95299}" destId="{644BD8D8-11DC-4EDD-9057-E7F2F7854101}" srcOrd="1" destOrd="0" parTransId="{D7365C47-2E8B-4A9B-86C2-D3EFEE2A9FB7}" sibTransId="{C191A211-95A0-47F6-9BBF-965C84D8DF76}"/>
    <dgm:cxn modelId="{2A3ADF55-4A4A-4CBE-9AEA-A05413505C1E}" srcId="{4F5C7D99-80AE-4DEB-95A2-B4CB46A95299}" destId="{F88842D0-F550-4442-8CB0-5F184CE7C38E}" srcOrd="2" destOrd="0" parTransId="{6EFCF3F2-DCCE-41BE-BE45-B165A77C3D0F}" sibTransId="{8235E27F-0580-47F1-A09B-905EAF8E28E7}"/>
    <dgm:cxn modelId="{2E4D6C7E-D7E9-41D1-94FA-83642905D3B5}" type="presOf" srcId="{F88842D0-F550-4442-8CB0-5F184CE7C38E}" destId="{B55B547E-FE24-4675-90C0-4725AD84AF47}" srcOrd="0" destOrd="0" presId="urn:microsoft.com/office/officeart/2005/8/layout/default"/>
    <dgm:cxn modelId="{0512E799-683D-4803-89FA-A4B81D70DD3C}" srcId="{4F5C7D99-80AE-4DEB-95A2-B4CB46A95299}" destId="{677E0C8A-B4AD-4821-825A-491486758012}" srcOrd="4" destOrd="0" parTransId="{62776098-4AC4-4D31-B2D5-746C5FD3F996}" sibTransId="{5F958637-9B7B-47C6-A62C-87C0E75485CE}"/>
    <dgm:cxn modelId="{0F5294B9-A8F2-448E-ADFA-08DDE1EB8F85}" type="presOf" srcId="{4F5C7D99-80AE-4DEB-95A2-B4CB46A95299}" destId="{987E50D8-5A18-445D-AE95-CDE69767BDBB}" srcOrd="0" destOrd="0" presId="urn:microsoft.com/office/officeart/2005/8/layout/default"/>
    <dgm:cxn modelId="{F3494FBC-0BCB-4B1C-AAD0-D5648B4E86DC}" type="presOf" srcId="{644BD8D8-11DC-4EDD-9057-E7F2F7854101}" destId="{8D6DAD1D-83E0-4AD5-A1F0-E72C0890192F}" srcOrd="0" destOrd="0" presId="urn:microsoft.com/office/officeart/2005/8/layout/default"/>
    <dgm:cxn modelId="{585E6CD6-BE93-46BB-8E17-06417CC3AEC1}" srcId="{4F5C7D99-80AE-4DEB-95A2-B4CB46A95299}" destId="{8F9A766D-C93C-4825-8EA0-46243E040E49}" srcOrd="3" destOrd="0" parTransId="{18D5F099-63C0-4289-885A-F84BBABE5774}" sibTransId="{F1253410-46D2-48ED-9207-CF3214F159C9}"/>
    <dgm:cxn modelId="{8FB4F4DC-F7F4-4215-8DBE-31DF54BD44C9}" type="presOf" srcId="{5FC86E2C-9C41-4A2E-BA3F-68D04761B224}" destId="{EB9ADACF-91B6-434F-B154-3CB6F5680B96}" srcOrd="0" destOrd="0" presId="urn:microsoft.com/office/officeart/2005/8/layout/default"/>
    <dgm:cxn modelId="{506BB5EC-B032-428E-B687-5B0552D1B55C}" type="presOf" srcId="{677E0C8A-B4AD-4821-825A-491486758012}" destId="{C08888B6-8B5C-40D7-9867-C1BDDF44E534}" srcOrd="0" destOrd="0" presId="urn:microsoft.com/office/officeart/2005/8/layout/default"/>
    <dgm:cxn modelId="{A1DC81FA-8104-4047-8858-3362061FA7CA}" type="presOf" srcId="{8F9A766D-C93C-4825-8EA0-46243E040E49}" destId="{2679DE21-1D21-4565-B9CD-2F92B086186D}" srcOrd="0" destOrd="0" presId="urn:microsoft.com/office/officeart/2005/8/layout/default"/>
    <dgm:cxn modelId="{E807F3B7-A848-4AE1-87EE-2B4150485063}" type="presParOf" srcId="{987E50D8-5A18-445D-AE95-CDE69767BDBB}" destId="{EB9ADACF-91B6-434F-B154-3CB6F5680B96}" srcOrd="0" destOrd="0" presId="urn:microsoft.com/office/officeart/2005/8/layout/default"/>
    <dgm:cxn modelId="{A9FB7DB4-C19D-47F0-9395-CA99892AE367}" type="presParOf" srcId="{987E50D8-5A18-445D-AE95-CDE69767BDBB}" destId="{9F2AD654-020A-4A1C-8315-EF9109DF14F3}" srcOrd="1" destOrd="0" presId="urn:microsoft.com/office/officeart/2005/8/layout/default"/>
    <dgm:cxn modelId="{2C8F3A42-90F9-47B1-A73C-1F2D5614CA68}" type="presParOf" srcId="{987E50D8-5A18-445D-AE95-CDE69767BDBB}" destId="{8D6DAD1D-83E0-4AD5-A1F0-E72C0890192F}" srcOrd="2" destOrd="0" presId="urn:microsoft.com/office/officeart/2005/8/layout/default"/>
    <dgm:cxn modelId="{CCB3B556-F1D2-4C60-AB02-BE3D01AB1095}" type="presParOf" srcId="{987E50D8-5A18-445D-AE95-CDE69767BDBB}" destId="{344F1B8A-D584-4C31-B6EE-2B035D988628}" srcOrd="3" destOrd="0" presId="urn:microsoft.com/office/officeart/2005/8/layout/default"/>
    <dgm:cxn modelId="{14C4589D-B44B-497E-A970-87757A00D5E5}" type="presParOf" srcId="{987E50D8-5A18-445D-AE95-CDE69767BDBB}" destId="{B55B547E-FE24-4675-90C0-4725AD84AF47}" srcOrd="4" destOrd="0" presId="urn:microsoft.com/office/officeart/2005/8/layout/default"/>
    <dgm:cxn modelId="{25D7EA0B-5780-40F9-BA7F-516E42F9AF53}" type="presParOf" srcId="{987E50D8-5A18-445D-AE95-CDE69767BDBB}" destId="{18F1E6DB-9968-4B46-8AA9-E7C5BE0ECEE0}" srcOrd="5" destOrd="0" presId="urn:microsoft.com/office/officeart/2005/8/layout/default"/>
    <dgm:cxn modelId="{49AC4F0E-F4D6-40B6-A73D-24A924C39C66}" type="presParOf" srcId="{987E50D8-5A18-445D-AE95-CDE69767BDBB}" destId="{2679DE21-1D21-4565-B9CD-2F92B086186D}" srcOrd="6" destOrd="0" presId="urn:microsoft.com/office/officeart/2005/8/layout/default"/>
    <dgm:cxn modelId="{DDBD7F19-075C-422F-9544-FC81523102A0}" type="presParOf" srcId="{987E50D8-5A18-445D-AE95-CDE69767BDBB}" destId="{6FD2A71C-7687-441C-A715-ACD151BFD39C}" srcOrd="7" destOrd="0" presId="urn:microsoft.com/office/officeart/2005/8/layout/default"/>
    <dgm:cxn modelId="{942488EA-60EA-4276-B4D0-9AFD8BE5FB72}" type="presParOf" srcId="{987E50D8-5A18-445D-AE95-CDE69767BDBB}" destId="{C08888B6-8B5C-40D7-9867-C1BDDF44E53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19005D-65C2-4F3D-BDD1-256C99FB9CBE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de-AT"/>
        </a:p>
      </dgm:t>
    </dgm:pt>
    <dgm:pt modelId="{8109A9D8-B9AB-419B-969E-5087F19E2D16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 dirty="0">
              <a:solidFill>
                <a:schemeClr val="accent1"/>
              </a:solidFill>
            </a:rPr>
            <a:t>Lautsprecher</a:t>
          </a:r>
        </a:p>
      </dgm:t>
    </dgm:pt>
    <dgm:pt modelId="{97888D27-1687-47D2-B8B2-D8FDCB62859D}" type="parTrans" cxnId="{DE5AC7FC-A0EE-45AD-B53B-A67D22DADFCC}">
      <dgm:prSet/>
      <dgm:spPr/>
      <dgm:t>
        <a:bodyPr/>
        <a:lstStyle/>
        <a:p>
          <a:endParaRPr lang="de-AT"/>
        </a:p>
      </dgm:t>
    </dgm:pt>
    <dgm:pt modelId="{2939DFB9-17A9-4004-921C-0A9006E6A2DC}" type="sibTrans" cxnId="{DE5AC7FC-A0EE-45AD-B53B-A67D22DADFCC}">
      <dgm:prSet/>
      <dgm:spPr/>
      <dgm:t>
        <a:bodyPr/>
        <a:lstStyle/>
        <a:p>
          <a:endParaRPr lang="de-AT"/>
        </a:p>
      </dgm:t>
    </dgm:pt>
    <dgm:pt modelId="{5C6C7F61-9AD0-48B0-9FCF-58B35F3A51D3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 dirty="0">
              <a:solidFill>
                <a:schemeClr val="accent1"/>
              </a:solidFill>
            </a:rPr>
            <a:t>Bildschirm</a:t>
          </a:r>
        </a:p>
      </dgm:t>
    </dgm:pt>
    <dgm:pt modelId="{5091A62D-CD25-4535-997D-76132A4528EB}" type="parTrans" cxnId="{8CEFE61E-3183-4748-AC48-FFF8DE73A7AC}">
      <dgm:prSet/>
      <dgm:spPr/>
      <dgm:t>
        <a:bodyPr/>
        <a:lstStyle/>
        <a:p>
          <a:endParaRPr lang="de-AT"/>
        </a:p>
      </dgm:t>
    </dgm:pt>
    <dgm:pt modelId="{16048828-C18C-478E-A630-8AB8EBAFD404}" type="sibTrans" cxnId="{8CEFE61E-3183-4748-AC48-FFF8DE73A7AC}">
      <dgm:prSet/>
      <dgm:spPr/>
      <dgm:t>
        <a:bodyPr/>
        <a:lstStyle/>
        <a:p>
          <a:endParaRPr lang="de-AT"/>
        </a:p>
      </dgm:t>
    </dgm:pt>
    <dgm:pt modelId="{AC4E7E3D-BE57-47C3-8AF1-DB88C89D6976}">
      <dgm:prSet phldrT="[Text]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AT" dirty="0">
              <a:solidFill>
                <a:schemeClr val="accent1"/>
              </a:solidFill>
            </a:rPr>
            <a:t>Kopfhörer</a:t>
          </a:r>
        </a:p>
      </dgm:t>
    </dgm:pt>
    <dgm:pt modelId="{79242F93-14D4-4929-8D91-32A3DE2B2C61}" type="parTrans" cxnId="{E1EAAD0F-8D52-4D4B-A7B8-98CF5680F242}">
      <dgm:prSet/>
      <dgm:spPr/>
      <dgm:t>
        <a:bodyPr/>
        <a:lstStyle/>
        <a:p>
          <a:endParaRPr lang="de-AT"/>
        </a:p>
      </dgm:t>
    </dgm:pt>
    <dgm:pt modelId="{8B89584C-178A-48B2-864F-2013208BBA27}" type="sibTrans" cxnId="{E1EAAD0F-8D52-4D4B-A7B8-98CF5680F242}">
      <dgm:prSet/>
      <dgm:spPr/>
      <dgm:t>
        <a:bodyPr/>
        <a:lstStyle/>
        <a:p>
          <a:endParaRPr lang="de-AT"/>
        </a:p>
      </dgm:t>
    </dgm:pt>
    <dgm:pt modelId="{6B9BBEFC-F817-4873-9A21-F7AF2BE447E2}" type="pres">
      <dgm:prSet presAssocID="{4F19005D-65C2-4F3D-BDD1-256C99FB9CBE}" presName="root" presStyleCnt="0">
        <dgm:presLayoutVars>
          <dgm:dir/>
          <dgm:resizeHandles val="exact"/>
        </dgm:presLayoutVars>
      </dgm:prSet>
      <dgm:spPr/>
    </dgm:pt>
    <dgm:pt modelId="{9CB76F67-453F-4B6F-845A-D0B4E07133C4}" type="pres">
      <dgm:prSet presAssocID="{8109A9D8-B9AB-419B-969E-5087F19E2D16}" presName="compNode" presStyleCnt="0"/>
      <dgm:spPr/>
    </dgm:pt>
    <dgm:pt modelId="{074D480E-0893-4CB9-BBEE-2B01278B98F5}" type="pres">
      <dgm:prSet presAssocID="{8109A9D8-B9AB-419B-969E-5087F19E2D16}" presName="iconBgRect" presStyleLbl="bgShp" presStyleIdx="0" presStyleCnt="3"/>
      <dgm:spPr>
        <a:solidFill>
          <a:schemeClr val="accent1"/>
        </a:solidFill>
      </dgm:spPr>
    </dgm:pt>
    <dgm:pt modelId="{09D43C61-D7CE-44BD-A2CC-78288B5E041B}" type="pres">
      <dgm:prSet presAssocID="{8109A9D8-B9AB-419B-969E-5087F19E2D1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solidFill>
            <a:schemeClr val="accent1"/>
          </a:solidFill>
        </a:ln>
      </dgm:spPr>
      <dgm:extLst>
        <a:ext uri="{E40237B7-FDA0-4F09-8148-C483321AD2D9}">
          <dgm14:cNvPr xmlns:dgm14="http://schemas.microsoft.com/office/drawing/2010/diagram" id="0" name="" descr="Kopfhörer"/>
        </a:ext>
      </dgm:extLst>
    </dgm:pt>
    <dgm:pt modelId="{721D9717-0776-47D8-946B-F67CA5B184CC}" type="pres">
      <dgm:prSet presAssocID="{8109A9D8-B9AB-419B-969E-5087F19E2D16}" presName="spaceRect" presStyleCnt="0"/>
      <dgm:spPr/>
    </dgm:pt>
    <dgm:pt modelId="{7A05D01B-C369-410C-8127-83F86544A593}" type="pres">
      <dgm:prSet presAssocID="{8109A9D8-B9AB-419B-969E-5087F19E2D16}" presName="textRect" presStyleLbl="revTx" presStyleIdx="0" presStyleCnt="3">
        <dgm:presLayoutVars>
          <dgm:chMax val="1"/>
          <dgm:chPref val="1"/>
        </dgm:presLayoutVars>
      </dgm:prSet>
      <dgm:spPr/>
    </dgm:pt>
    <dgm:pt modelId="{51CC2CFA-73CE-488A-A5BD-6587E102EBF5}" type="pres">
      <dgm:prSet presAssocID="{2939DFB9-17A9-4004-921C-0A9006E6A2DC}" presName="sibTrans" presStyleCnt="0"/>
      <dgm:spPr/>
    </dgm:pt>
    <dgm:pt modelId="{F91D0E8F-0A22-41DA-876F-ACDA9A85A249}" type="pres">
      <dgm:prSet presAssocID="{5C6C7F61-9AD0-48B0-9FCF-58B35F3A51D3}" presName="compNode" presStyleCnt="0"/>
      <dgm:spPr/>
    </dgm:pt>
    <dgm:pt modelId="{ED63AABC-94B2-4412-B6F7-A1041F5D0573}" type="pres">
      <dgm:prSet presAssocID="{5C6C7F61-9AD0-48B0-9FCF-58B35F3A51D3}" presName="iconBgRect" presStyleLbl="bgShp" presStyleIdx="1" presStyleCnt="3"/>
      <dgm:spPr>
        <a:solidFill>
          <a:schemeClr val="accent1"/>
        </a:solidFill>
      </dgm:spPr>
    </dgm:pt>
    <dgm:pt modelId="{7C0A1101-A398-4203-857F-1BEB0FC702F7}" type="pres">
      <dgm:prSet presAssocID="{5C6C7F61-9AD0-48B0-9FCF-58B35F3A51D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solidFill>
            <a:schemeClr val="accent1"/>
          </a:solidFill>
        </a:ln>
      </dgm:spPr>
      <dgm:extLst>
        <a:ext uri="{E40237B7-FDA0-4F09-8148-C483321AD2D9}">
          <dgm14:cNvPr xmlns:dgm14="http://schemas.microsoft.com/office/drawing/2010/diagram" id="0" name="" descr="Monitor"/>
        </a:ext>
      </dgm:extLst>
    </dgm:pt>
    <dgm:pt modelId="{EF594696-CA33-404E-BDF0-0368D9238B0A}" type="pres">
      <dgm:prSet presAssocID="{5C6C7F61-9AD0-48B0-9FCF-58B35F3A51D3}" presName="spaceRect" presStyleCnt="0"/>
      <dgm:spPr/>
    </dgm:pt>
    <dgm:pt modelId="{1A74A77F-0832-4596-9BF2-6B4048584FA7}" type="pres">
      <dgm:prSet presAssocID="{5C6C7F61-9AD0-48B0-9FCF-58B35F3A51D3}" presName="textRect" presStyleLbl="revTx" presStyleIdx="1" presStyleCnt="3">
        <dgm:presLayoutVars>
          <dgm:chMax val="1"/>
          <dgm:chPref val="1"/>
        </dgm:presLayoutVars>
      </dgm:prSet>
      <dgm:spPr/>
    </dgm:pt>
    <dgm:pt modelId="{D933B343-D955-4170-947B-725C3E506076}" type="pres">
      <dgm:prSet presAssocID="{16048828-C18C-478E-A630-8AB8EBAFD404}" presName="sibTrans" presStyleCnt="0"/>
      <dgm:spPr/>
    </dgm:pt>
    <dgm:pt modelId="{A82F4385-3934-4300-8065-A4CF25E9825B}" type="pres">
      <dgm:prSet presAssocID="{AC4E7E3D-BE57-47C3-8AF1-DB88C89D6976}" presName="compNode" presStyleCnt="0"/>
      <dgm:spPr/>
    </dgm:pt>
    <dgm:pt modelId="{DED413B5-242F-4805-9EAA-3294C2CACD85}" type="pres">
      <dgm:prSet presAssocID="{AC4E7E3D-BE57-47C3-8AF1-DB88C89D6976}" presName="iconBgRect" presStyleLbl="bgShp" presStyleIdx="2" presStyleCnt="3"/>
      <dgm:spPr>
        <a:solidFill>
          <a:schemeClr val="accent1"/>
        </a:solidFill>
      </dgm:spPr>
    </dgm:pt>
    <dgm:pt modelId="{1D4B1071-2FC9-4C0B-90E0-A5E5167D5804}" type="pres">
      <dgm:prSet presAssocID="{AC4E7E3D-BE57-47C3-8AF1-DB88C89D697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solidFill>
            <a:schemeClr val="accent1"/>
          </a:solidFill>
        </a:ln>
      </dgm:spPr>
      <dgm:extLst>
        <a:ext uri="{E40237B7-FDA0-4F09-8148-C483321AD2D9}">
          <dgm14:cNvPr xmlns:dgm14="http://schemas.microsoft.com/office/drawing/2010/diagram" id="0" name="" descr="Volumen"/>
        </a:ext>
      </dgm:extLst>
    </dgm:pt>
    <dgm:pt modelId="{588D20A3-1A79-44E0-AF10-D58D216CC1B6}" type="pres">
      <dgm:prSet presAssocID="{AC4E7E3D-BE57-47C3-8AF1-DB88C89D6976}" presName="spaceRect" presStyleCnt="0"/>
      <dgm:spPr/>
    </dgm:pt>
    <dgm:pt modelId="{E6463833-84A2-4794-A5A4-67AB887AA90A}" type="pres">
      <dgm:prSet presAssocID="{AC4E7E3D-BE57-47C3-8AF1-DB88C89D697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E1EAAD0F-8D52-4D4B-A7B8-98CF5680F242}" srcId="{4F19005D-65C2-4F3D-BDD1-256C99FB9CBE}" destId="{AC4E7E3D-BE57-47C3-8AF1-DB88C89D6976}" srcOrd="2" destOrd="0" parTransId="{79242F93-14D4-4929-8D91-32A3DE2B2C61}" sibTransId="{8B89584C-178A-48B2-864F-2013208BBA27}"/>
    <dgm:cxn modelId="{8CEFE61E-3183-4748-AC48-FFF8DE73A7AC}" srcId="{4F19005D-65C2-4F3D-BDD1-256C99FB9CBE}" destId="{5C6C7F61-9AD0-48B0-9FCF-58B35F3A51D3}" srcOrd="1" destOrd="0" parTransId="{5091A62D-CD25-4535-997D-76132A4528EB}" sibTransId="{16048828-C18C-478E-A630-8AB8EBAFD404}"/>
    <dgm:cxn modelId="{01EF495B-A2B2-412C-A940-FE0F10D4B6CF}" type="presOf" srcId="{AC4E7E3D-BE57-47C3-8AF1-DB88C89D6976}" destId="{E6463833-84A2-4794-A5A4-67AB887AA90A}" srcOrd="0" destOrd="0" presId="urn:microsoft.com/office/officeart/2018/5/layout/IconCircleLabelList"/>
    <dgm:cxn modelId="{88F52C55-67A0-4C4A-81FC-541EA2670512}" type="presOf" srcId="{8109A9D8-B9AB-419B-969E-5087F19E2D16}" destId="{7A05D01B-C369-410C-8127-83F86544A593}" srcOrd="0" destOrd="0" presId="urn:microsoft.com/office/officeart/2018/5/layout/IconCircleLabelList"/>
    <dgm:cxn modelId="{90461AB1-2555-445A-B931-4A4A75F10D98}" type="presOf" srcId="{4F19005D-65C2-4F3D-BDD1-256C99FB9CBE}" destId="{6B9BBEFC-F817-4873-9A21-F7AF2BE447E2}" srcOrd="0" destOrd="0" presId="urn:microsoft.com/office/officeart/2018/5/layout/IconCircleLabelList"/>
    <dgm:cxn modelId="{C354E0BB-E564-4456-AA6C-27E943611A7B}" type="presOf" srcId="{5C6C7F61-9AD0-48B0-9FCF-58B35F3A51D3}" destId="{1A74A77F-0832-4596-9BF2-6B4048584FA7}" srcOrd="0" destOrd="0" presId="urn:microsoft.com/office/officeart/2018/5/layout/IconCircleLabelList"/>
    <dgm:cxn modelId="{DE5AC7FC-A0EE-45AD-B53B-A67D22DADFCC}" srcId="{4F19005D-65C2-4F3D-BDD1-256C99FB9CBE}" destId="{8109A9D8-B9AB-419B-969E-5087F19E2D16}" srcOrd="0" destOrd="0" parTransId="{97888D27-1687-47D2-B8B2-D8FDCB62859D}" sibTransId="{2939DFB9-17A9-4004-921C-0A9006E6A2DC}"/>
    <dgm:cxn modelId="{83683E48-EE4F-4ED3-B8A7-9181092DA2C6}" type="presParOf" srcId="{6B9BBEFC-F817-4873-9A21-F7AF2BE447E2}" destId="{9CB76F67-453F-4B6F-845A-D0B4E07133C4}" srcOrd="0" destOrd="0" presId="urn:microsoft.com/office/officeart/2018/5/layout/IconCircleLabelList"/>
    <dgm:cxn modelId="{1B4B2CFB-BAC4-4754-9E0C-92C08109850F}" type="presParOf" srcId="{9CB76F67-453F-4B6F-845A-D0B4E07133C4}" destId="{074D480E-0893-4CB9-BBEE-2B01278B98F5}" srcOrd="0" destOrd="0" presId="urn:microsoft.com/office/officeart/2018/5/layout/IconCircleLabelList"/>
    <dgm:cxn modelId="{A294CDE3-F0C9-4528-B245-F6DEAFE88B52}" type="presParOf" srcId="{9CB76F67-453F-4B6F-845A-D0B4E07133C4}" destId="{09D43C61-D7CE-44BD-A2CC-78288B5E041B}" srcOrd="1" destOrd="0" presId="urn:microsoft.com/office/officeart/2018/5/layout/IconCircleLabelList"/>
    <dgm:cxn modelId="{C6ECFBD3-E89D-45D6-A7CC-1D63FE6C4D01}" type="presParOf" srcId="{9CB76F67-453F-4B6F-845A-D0B4E07133C4}" destId="{721D9717-0776-47D8-946B-F67CA5B184CC}" srcOrd="2" destOrd="0" presId="urn:microsoft.com/office/officeart/2018/5/layout/IconCircleLabelList"/>
    <dgm:cxn modelId="{15A1B63A-6629-4B17-B92D-C4DDD53E075C}" type="presParOf" srcId="{9CB76F67-453F-4B6F-845A-D0B4E07133C4}" destId="{7A05D01B-C369-410C-8127-83F86544A593}" srcOrd="3" destOrd="0" presId="urn:microsoft.com/office/officeart/2018/5/layout/IconCircleLabelList"/>
    <dgm:cxn modelId="{CF5FE8A8-96F3-4EB9-A88E-D989F7E7A861}" type="presParOf" srcId="{6B9BBEFC-F817-4873-9A21-F7AF2BE447E2}" destId="{51CC2CFA-73CE-488A-A5BD-6587E102EBF5}" srcOrd="1" destOrd="0" presId="urn:microsoft.com/office/officeart/2018/5/layout/IconCircleLabelList"/>
    <dgm:cxn modelId="{2E0FB0BB-58FE-482D-AC36-7F396156051D}" type="presParOf" srcId="{6B9BBEFC-F817-4873-9A21-F7AF2BE447E2}" destId="{F91D0E8F-0A22-41DA-876F-ACDA9A85A249}" srcOrd="2" destOrd="0" presId="urn:microsoft.com/office/officeart/2018/5/layout/IconCircleLabelList"/>
    <dgm:cxn modelId="{464E0519-008A-49E3-9C2E-25ADAC4B9922}" type="presParOf" srcId="{F91D0E8F-0A22-41DA-876F-ACDA9A85A249}" destId="{ED63AABC-94B2-4412-B6F7-A1041F5D0573}" srcOrd="0" destOrd="0" presId="urn:microsoft.com/office/officeart/2018/5/layout/IconCircleLabelList"/>
    <dgm:cxn modelId="{0BD60FEA-1139-4C07-8599-F9E90D87ADE8}" type="presParOf" srcId="{F91D0E8F-0A22-41DA-876F-ACDA9A85A249}" destId="{7C0A1101-A398-4203-857F-1BEB0FC702F7}" srcOrd="1" destOrd="0" presId="urn:microsoft.com/office/officeart/2018/5/layout/IconCircleLabelList"/>
    <dgm:cxn modelId="{866D7E13-C247-498C-8F29-202465901710}" type="presParOf" srcId="{F91D0E8F-0A22-41DA-876F-ACDA9A85A249}" destId="{EF594696-CA33-404E-BDF0-0368D9238B0A}" srcOrd="2" destOrd="0" presId="urn:microsoft.com/office/officeart/2018/5/layout/IconCircleLabelList"/>
    <dgm:cxn modelId="{A03CDEF9-73DD-4C73-B61D-088EC2F8750B}" type="presParOf" srcId="{F91D0E8F-0A22-41DA-876F-ACDA9A85A249}" destId="{1A74A77F-0832-4596-9BF2-6B4048584FA7}" srcOrd="3" destOrd="0" presId="urn:microsoft.com/office/officeart/2018/5/layout/IconCircleLabelList"/>
    <dgm:cxn modelId="{CE155D88-645A-4270-A5A9-837A141A0BC7}" type="presParOf" srcId="{6B9BBEFC-F817-4873-9A21-F7AF2BE447E2}" destId="{D933B343-D955-4170-947B-725C3E506076}" srcOrd="3" destOrd="0" presId="urn:microsoft.com/office/officeart/2018/5/layout/IconCircleLabelList"/>
    <dgm:cxn modelId="{284B9DBB-E59F-4FD4-AACE-0CD5E8E4B7A6}" type="presParOf" srcId="{6B9BBEFC-F817-4873-9A21-F7AF2BE447E2}" destId="{A82F4385-3934-4300-8065-A4CF25E9825B}" srcOrd="4" destOrd="0" presId="urn:microsoft.com/office/officeart/2018/5/layout/IconCircleLabelList"/>
    <dgm:cxn modelId="{F77B7A1E-F14F-467E-90CF-4F1C48EBB76A}" type="presParOf" srcId="{A82F4385-3934-4300-8065-A4CF25E9825B}" destId="{DED413B5-242F-4805-9EAA-3294C2CACD85}" srcOrd="0" destOrd="0" presId="urn:microsoft.com/office/officeart/2018/5/layout/IconCircleLabelList"/>
    <dgm:cxn modelId="{89570638-9EBA-4BCA-89A3-BB304858AC90}" type="presParOf" srcId="{A82F4385-3934-4300-8065-A4CF25E9825B}" destId="{1D4B1071-2FC9-4C0B-90E0-A5E5167D5804}" srcOrd="1" destOrd="0" presId="urn:microsoft.com/office/officeart/2018/5/layout/IconCircleLabelList"/>
    <dgm:cxn modelId="{4D6C006D-A9DC-436F-84DC-9271C6DCF915}" type="presParOf" srcId="{A82F4385-3934-4300-8065-A4CF25E9825B}" destId="{588D20A3-1A79-44E0-AF10-D58D216CC1B6}" srcOrd="2" destOrd="0" presId="urn:microsoft.com/office/officeart/2018/5/layout/IconCircleLabelList"/>
    <dgm:cxn modelId="{D9B7BF98-7BF0-4330-9974-ACE49EB898CA}" type="presParOf" srcId="{A82F4385-3934-4300-8065-A4CF25E9825B}" destId="{E6463833-84A2-4794-A5A4-67AB887AA90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082C501-8DC4-4155-846D-BF00130BDE1B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4233F9C-B54E-43A2-B028-99DD979A9BCC}">
      <dgm:prSet phldr="0"/>
      <dgm:spPr/>
      <dgm:t>
        <a:bodyPr/>
        <a:lstStyle/>
        <a:p>
          <a:pPr algn="l" rtl="0"/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Ausgangsleistung z.B 40 W RMS</a:t>
          </a:r>
        </a:p>
      </dgm:t>
    </dgm:pt>
    <dgm:pt modelId="{9F9A1751-7D17-4337-B3F2-4EBF0FC3B106}" type="parTrans" cxnId="{09E32CAC-3CDD-497B-B6A4-07F14037AA9A}">
      <dgm:prSet/>
      <dgm:spPr/>
      <dgm:t>
        <a:bodyPr/>
        <a:lstStyle/>
        <a:p>
          <a:endParaRPr lang="de-AT"/>
        </a:p>
      </dgm:t>
    </dgm:pt>
    <dgm:pt modelId="{3C234AC6-F890-437E-985F-BB1D552F9CA2}" type="sibTrans" cxnId="{09E32CAC-3CDD-497B-B6A4-07F14037AA9A}">
      <dgm:prSet/>
      <dgm:spPr/>
      <dgm:t>
        <a:bodyPr/>
        <a:lstStyle/>
        <a:p>
          <a:endParaRPr lang="de-AT"/>
        </a:p>
      </dgm:t>
    </dgm:pt>
    <dgm:pt modelId="{4AF05709-3B75-4016-84B7-D6821123770C}">
      <dgm:prSet phldr="0"/>
      <dgm:spPr/>
      <dgm:t>
        <a:bodyPr/>
        <a:lstStyle/>
        <a:p>
          <a:pPr algn="l"/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Rauschabstand z.B 80 dB</a:t>
          </a:r>
        </a:p>
      </dgm:t>
    </dgm:pt>
    <dgm:pt modelId="{EA9F976E-E1E4-4EA7-9216-DDFE7930D248}" type="parTrans" cxnId="{8E29A2F7-F5B5-4EFC-8BB1-0361A7D8D1FC}">
      <dgm:prSet/>
      <dgm:spPr/>
      <dgm:t>
        <a:bodyPr/>
        <a:lstStyle/>
        <a:p>
          <a:endParaRPr lang="de-AT"/>
        </a:p>
      </dgm:t>
    </dgm:pt>
    <dgm:pt modelId="{2613AC8E-5EAD-4A24-B1BA-35B7C04679F5}" type="sibTrans" cxnId="{8E29A2F7-F5B5-4EFC-8BB1-0361A7D8D1FC}">
      <dgm:prSet/>
      <dgm:spPr/>
      <dgm:t>
        <a:bodyPr/>
        <a:lstStyle/>
        <a:p>
          <a:endParaRPr lang="de-AT"/>
        </a:p>
      </dgm:t>
    </dgm:pt>
    <dgm:pt modelId="{91C925A7-2EA6-46FB-8C00-347FD7B0E1A2}">
      <dgm:prSet phldr="0"/>
      <dgm:spPr/>
      <dgm:t>
        <a:bodyPr/>
        <a:lstStyle/>
        <a:p>
          <a:pPr algn="l"/>
          <a:r>
            <a:rPr lang="en-US" dirty="0">
              <a:solidFill>
                <a:schemeClr val="bg1"/>
              </a:solidFill>
              <a:latin typeface="Calibri"/>
              <a:ea typeface="Calibri"/>
              <a:cs typeface="Calibri"/>
            </a:rPr>
            <a:t>Verbindungsmöglichkeiten: Bluetooth, USB, 3.5mm Micro-linke</a:t>
          </a:r>
          <a:endParaRPr lang="de-DE" dirty="0">
            <a:solidFill>
              <a:schemeClr val="bg1"/>
            </a:solidFill>
            <a:latin typeface="Calibri"/>
            <a:ea typeface="Calibri"/>
            <a:cs typeface="Calibri"/>
          </a:endParaRPr>
        </a:p>
      </dgm:t>
    </dgm:pt>
    <dgm:pt modelId="{2ECA204D-6F36-4A27-A792-C061E1D115CD}" type="parTrans" cxnId="{4FB96ADA-9FC1-4700-A86F-05E12B555B68}">
      <dgm:prSet/>
      <dgm:spPr/>
      <dgm:t>
        <a:bodyPr/>
        <a:lstStyle/>
        <a:p>
          <a:endParaRPr lang="de-AT"/>
        </a:p>
      </dgm:t>
    </dgm:pt>
    <dgm:pt modelId="{ACEF36C1-D843-4622-B94A-C2578A12E217}" type="sibTrans" cxnId="{4FB96ADA-9FC1-4700-A86F-05E12B555B68}">
      <dgm:prSet/>
      <dgm:spPr/>
      <dgm:t>
        <a:bodyPr/>
        <a:lstStyle/>
        <a:p>
          <a:endParaRPr lang="de-AT"/>
        </a:p>
      </dgm:t>
    </dgm:pt>
    <dgm:pt modelId="{EFE1F66D-0D2E-4223-935D-79A977F420E9}" type="pres">
      <dgm:prSet presAssocID="{9082C501-8DC4-4155-846D-BF00130BDE1B}" presName="Name0" presStyleCnt="0">
        <dgm:presLayoutVars>
          <dgm:dir/>
          <dgm:animLvl val="lvl"/>
          <dgm:resizeHandles val="exact"/>
        </dgm:presLayoutVars>
      </dgm:prSet>
      <dgm:spPr/>
    </dgm:pt>
    <dgm:pt modelId="{96F04328-96A2-4A86-8D29-FBBA17CFAE02}" type="pres">
      <dgm:prSet presAssocID="{91C925A7-2EA6-46FB-8C00-347FD7B0E1A2}" presName="boxAndChildren" presStyleCnt="0"/>
      <dgm:spPr/>
    </dgm:pt>
    <dgm:pt modelId="{F365006A-183D-47A9-8A2D-0E0C96CEF401}" type="pres">
      <dgm:prSet presAssocID="{91C925A7-2EA6-46FB-8C00-347FD7B0E1A2}" presName="parentTextBox" presStyleLbl="node1" presStyleIdx="0" presStyleCnt="3"/>
      <dgm:spPr/>
    </dgm:pt>
    <dgm:pt modelId="{31F35B34-E1CE-48FC-99FA-902155CD771F}" type="pres">
      <dgm:prSet presAssocID="{2613AC8E-5EAD-4A24-B1BA-35B7C04679F5}" presName="sp" presStyleCnt="0"/>
      <dgm:spPr/>
    </dgm:pt>
    <dgm:pt modelId="{61C0E308-A711-463F-B9FA-E53365DD6055}" type="pres">
      <dgm:prSet presAssocID="{4AF05709-3B75-4016-84B7-D6821123770C}" presName="arrowAndChildren" presStyleCnt="0"/>
      <dgm:spPr/>
    </dgm:pt>
    <dgm:pt modelId="{54F90EA0-3215-48E2-A64B-D73096CB3514}" type="pres">
      <dgm:prSet presAssocID="{4AF05709-3B75-4016-84B7-D6821123770C}" presName="parentTextArrow" presStyleLbl="node1" presStyleIdx="1" presStyleCnt="3"/>
      <dgm:spPr/>
    </dgm:pt>
    <dgm:pt modelId="{46A5E16D-184E-4394-849A-8708924FFCA8}" type="pres">
      <dgm:prSet presAssocID="{3C234AC6-F890-437E-985F-BB1D552F9CA2}" presName="sp" presStyleCnt="0"/>
      <dgm:spPr/>
    </dgm:pt>
    <dgm:pt modelId="{8E577795-A16C-4D29-A06F-C89AA83A1111}" type="pres">
      <dgm:prSet presAssocID="{94233F9C-B54E-43A2-B028-99DD979A9BCC}" presName="arrowAndChildren" presStyleCnt="0"/>
      <dgm:spPr/>
    </dgm:pt>
    <dgm:pt modelId="{62344119-3780-401D-BC88-6491B3F1254E}" type="pres">
      <dgm:prSet presAssocID="{94233F9C-B54E-43A2-B028-99DD979A9BCC}" presName="parentTextArrow" presStyleLbl="node1" presStyleIdx="2" presStyleCnt="3"/>
      <dgm:spPr/>
    </dgm:pt>
  </dgm:ptLst>
  <dgm:cxnLst>
    <dgm:cxn modelId="{E923D923-00C2-4CC2-979C-41CEE17743CF}" type="presOf" srcId="{94233F9C-B54E-43A2-B028-99DD979A9BCC}" destId="{62344119-3780-401D-BC88-6491B3F1254E}" srcOrd="0" destOrd="0" presId="urn:microsoft.com/office/officeart/2005/8/layout/process4"/>
    <dgm:cxn modelId="{5CF46D43-3F9F-45A8-BA38-5976E253695D}" type="presOf" srcId="{9082C501-8DC4-4155-846D-BF00130BDE1B}" destId="{EFE1F66D-0D2E-4223-935D-79A977F420E9}" srcOrd="0" destOrd="0" presId="urn:microsoft.com/office/officeart/2005/8/layout/process4"/>
    <dgm:cxn modelId="{09E32CAC-3CDD-497B-B6A4-07F14037AA9A}" srcId="{9082C501-8DC4-4155-846D-BF00130BDE1B}" destId="{94233F9C-B54E-43A2-B028-99DD979A9BCC}" srcOrd="0" destOrd="0" parTransId="{9F9A1751-7D17-4337-B3F2-4EBF0FC3B106}" sibTransId="{3C234AC6-F890-437E-985F-BB1D552F9CA2}"/>
    <dgm:cxn modelId="{673D62C9-A979-4424-AD66-F2D6B36F5A4A}" type="presOf" srcId="{91C925A7-2EA6-46FB-8C00-347FD7B0E1A2}" destId="{F365006A-183D-47A9-8A2D-0E0C96CEF401}" srcOrd="0" destOrd="0" presId="urn:microsoft.com/office/officeart/2005/8/layout/process4"/>
    <dgm:cxn modelId="{4FB96ADA-9FC1-4700-A86F-05E12B555B68}" srcId="{9082C501-8DC4-4155-846D-BF00130BDE1B}" destId="{91C925A7-2EA6-46FB-8C00-347FD7B0E1A2}" srcOrd="2" destOrd="0" parTransId="{2ECA204D-6F36-4A27-A792-C061E1D115CD}" sibTransId="{ACEF36C1-D843-4622-B94A-C2578A12E217}"/>
    <dgm:cxn modelId="{C1AFFDDA-E5C9-4954-9F55-3A53E2D8DF91}" type="presOf" srcId="{4AF05709-3B75-4016-84B7-D6821123770C}" destId="{54F90EA0-3215-48E2-A64B-D73096CB3514}" srcOrd="0" destOrd="0" presId="urn:microsoft.com/office/officeart/2005/8/layout/process4"/>
    <dgm:cxn modelId="{8E29A2F7-F5B5-4EFC-8BB1-0361A7D8D1FC}" srcId="{9082C501-8DC4-4155-846D-BF00130BDE1B}" destId="{4AF05709-3B75-4016-84B7-D6821123770C}" srcOrd="1" destOrd="0" parTransId="{EA9F976E-E1E4-4EA7-9216-DDFE7930D248}" sibTransId="{2613AC8E-5EAD-4A24-B1BA-35B7C04679F5}"/>
    <dgm:cxn modelId="{8ED30A16-7F70-412A-8F70-8B91A283DC10}" type="presParOf" srcId="{EFE1F66D-0D2E-4223-935D-79A977F420E9}" destId="{96F04328-96A2-4A86-8D29-FBBA17CFAE02}" srcOrd="0" destOrd="0" presId="urn:microsoft.com/office/officeart/2005/8/layout/process4"/>
    <dgm:cxn modelId="{DC34AA5D-3712-42A5-85CD-09122A27D2A2}" type="presParOf" srcId="{96F04328-96A2-4A86-8D29-FBBA17CFAE02}" destId="{F365006A-183D-47A9-8A2D-0E0C96CEF401}" srcOrd="0" destOrd="0" presId="urn:microsoft.com/office/officeart/2005/8/layout/process4"/>
    <dgm:cxn modelId="{EF72978E-D797-4B50-B600-7CF7AEB0BB3D}" type="presParOf" srcId="{EFE1F66D-0D2E-4223-935D-79A977F420E9}" destId="{31F35B34-E1CE-48FC-99FA-902155CD771F}" srcOrd="1" destOrd="0" presId="urn:microsoft.com/office/officeart/2005/8/layout/process4"/>
    <dgm:cxn modelId="{DAAFF3A2-0C54-4093-8947-7B839876F3B8}" type="presParOf" srcId="{EFE1F66D-0D2E-4223-935D-79A977F420E9}" destId="{61C0E308-A711-463F-B9FA-E53365DD6055}" srcOrd="2" destOrd="0" presId="urn:microsoft.com/office/officeart/2005/8/layout/process4"/>
    <dgm:cxn modelId="{76235DCF-01C8-491B-8C17-438ACBEAAAB8}" type="presParOf" srcId="{61C0E308-A711-463F-B9FA-E53365DD6055}" destId="{54F90EA0-3215-48E2-A64B-D73096CB3514}" srcOrd="0" destOrd="0" presId="urn:microsoft.com/office/officeart/2005/8/layout/process4"/>
    <dgm:cxn modelId="{BA730419-18F2-49CC-8A1B-97B6B71F87F8}" type="presParOf" srcId="{EFE1F66D-0D2E-4223-935D-79A977F420E9}" destId="{46A5E16D-184E-4394-849A-8708924FFCA8}" srcOrd="3" destOrd="0" presId="urn:microsoft.com/office/officeart/2005/8/layout/process4"/>
    <dgm:cxn modelId="{178A288E-D5C4-45EB-B00C-B65D21409637}" type="presParOf" srcId="{EFE1F66D-0D2E-4223-935D-79A977F420E9}" destId="{8E577795-A16C-4D29-A06F-C89AA83A1111}" srcOrd="4" destOrd="0" presId="urn:microsoft.com/office/officeart/2005/8/layout/process4"/>
    <dgm:cxn modelId="{FCDA28C3-66E8-4372-9A0B-0313AA589A70}" type="presParOf" srcId="{8E577795-A16C-4D29-A06F-C89AA83A1111}" destId="{62344119-3780-401D-BC88-6491B3F1254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AE7696F-D5CD-4153-8D3E-48D66101DF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3B9334E-FBB5-4776-BABD-9133A3D54C3D}">
      <dgm:prSet phldrT="[Text]" phldr="0"/>
      <dgm:spPr/>
      <dgm:t>
        <a:bodyPr/>
        <a:lstStyle/>
        <a:p>
          <a:pPr rtl="0"/>
          <a:r>
            <a:rPr lang="de-DE" dirty="0">
              <a:latin typeface="Trebuchet MS" panose="020B0603020202020204"/>
            </a:rPr>
            <a:t>BEIM EINKAUF BEACHTEN</a:t>
          </a:r>
          <a:endParaRPr lang="de-DE" dirty="0"/>
        </a:p>
      </dgm:t>
    </dgm:pt>
    <dgm:pt modelId="{AF488876-1179-4CE2-BEAF-81030EC10998}" type="parTrans" cxnId="{DBA6BA41-ED38-4EFA-8E99-659D7D53AF97}">
      <dgm:prSet/>
      <dgm:spPr/>
      <dgm:t>
        <a:bodyPr/>
        <a:lstStyle/>
        <a:p>
          <a:endParaRPr lang="de-DE"/>
        </a:p>
      </dgm:t>
    </dgm:pt>
    <dgm:pt modelId="{BB83A7E7-67B4-458C-BB71-E6EB8A875AE8}" type="sibTrans" cxnId="{DBA6BA41-ED38-4EFA-8E99-659D7D53AF97}">
      <dgm:prSet/>
      <dgm:spPr/>
      <dgm:t>
        <a:bodyPr/>
        <a:lstStyle/>
        <a:p>
          <a:endParaRPr lang="de-DE"/>
        </a:p>
      </dgm:t>
    </dgm:pt>
    <dgm:pt modelId="{4D513F2B-18D8-4F27-9C05-7A84536487F8}" type="pres">
      <dgm:prSet presAssocID="{AAE7696F-D5CD-4153-8D3E-48D66101DF12}" presName="linear" presStyleCnt="0">
        <dgm:presLayoutVars>
          <dgm:animLvl val="lvl"/>
          <dgm:resizeHandles val="exact"/>
        </dgm:presLayoutVars>
      </dgm:prSet>
      <dgm:spPr/>
    </dgm:pt>
    <dgm:pt modelId="{C2437339-D4FC-44EE-B075-98A0B8572763}" type="pres">
      <dgm:prSet presAssocID="{83B9334E-FBB5-4776-BABD-9133A3D54C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A6BA41-ED38-4EFA-8E99-659D7D53AF97}" srcId="{AAE7696F-D5CD-4153-8D3E-48D66101DF12}" destId="{83B9334E-FBB5-4776-BABD-9133A3D54C3D}" srcOrd="0" destOrd="0" parTransId="{AF488876-1179-4CE2-BEAF-81030EC10998}" sibTransId="{BB83A7E7-67B4-458C-BB71-E6EB8A875AE8}"/>
    <dgm:cxn modelId="{1F1F7966-1FBB-44FC-A81E-9B05381DCCB6}" type="presOf" srcId="{AAE7696F-D5CD-4153-8D3E-48D66101DF12}" destId="{4D513F2B-18D8-4F27-9C05-7A84536487F8}" srcOrd="0" destOrd="0" presId="urn:microsoft.com/office/officeart/2005/8/layout/vList2"/>
    <dgm:cxn modelId="{4B6670F2-3F96-4340-BAB9-E81B5CC74632}" type="presOf" srcId="{83B9334E-FBB5-4776-BABD-9133A3D54C3D}" destId="{C2437339-D4FC-44EE-B075-98A0B8572763}" srcOrd="0" destOrd="0" presId="urn:microsoft.com/office/officeart/2005/8/layout/vList2"/>
    <dgm:cxn modelId="{27E48843-1D72-4DAC-8D49-9225FBF7B3B7}" type="presParOf" srcId="{4D513F2B-18D8-4F27-9C05-7A84536487F8}" destId="{C2437339-D4FC-44EE-B075-98A0B85727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5F89BE-8019-4513-B30D-8BBDD7DE5499}" type="doc">
      <dgm:prSet loTypeId="urn:microsoft.com/office/officeart/2005/8/layout/process4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de-DE"/>
        </a:p>
      </dgm:t>
    </dgm:pt>
    <dgm:pt modelId="{5B67E0D9-03A5-4B2B-8FDC-D7481860844D}">
      <dgm:prSet phldr="0"/>
      <dgm:spPr>
        <a:solidFill>
          <a:schemeClr val="accent1"/>
        </a:solidFill>
      </dgm:spPr>
      <dgm:t>
        <a:bodyPr/>
        <a:lstStyle/>
        <a:p>
          <a:pPr algn="l" rtl="0"/>
          <a:r>
            <a:rPr lang="en-US">
              <a:latin typeface="Trebuchet MS" panose="020B0603020202020204"/>
            </a:rPr>
            <a:t>Geräuschunterdrückung</a:t>
          </a:r>
        </a:p>
      </dgm:t>
    </dgm:pt>
    <dgm:pt modelId="{E6488607-5FE1-4AF3-B88A-EFAD6F96829E}" type="parTrans" cxnId="{C0CAB454-B0AE-41FD-BC57-3923CE533289}">
      <dgm:prSet/>
      <dgm:spPr/>
      <dgm:t>
        <a:bodyPr/>
        <a:lstStyle/>
        <a:p>
          <a:endParaRPr lang="de-AT"/>
        </a:p>
      </dgm:t>
    </dgm:pt>
    <dgm:pt modelId="{F6E6AB83-F0AE-4EF0-97EC-25685828FCD6}" type="sibTrans" cxnId="{C0CAB454-B0AE-41FD-BC57-3923CE533289}">
      <dgm:prSet/>
      <dgm:spPr/>
      <dgm:t>
        <a:bodyPr/>
        <a:lstStyle/>
        <a:p>
          <a:endParaRPr lang="de-AT"/>
        </a:p>
      </dgm:t>
    </dgm:pt>
    <dgm:pt modelId="{D47FE3C0-5837-4619-89C2-7EC01D5F48E1}">
      <dgm:prSet phldr="0"/>
      <dgm:spPr>
        <a:solidFill>
          <a:schemeClr val="accent1"/>
        </a:solidFill>
      </dgm:spPr>
      <dgm:t>
        <a:bodyPr/>
        <a:lstStyle/>
        <a:p>
          <a:pPr algn="l"/>
          <a:r>
            <a:rPr lang="en-US" err="1">
              <a:latin typeface="Trebuchet MS" panose="020B0603020202020204"/>
            </a:rPr>
            <a:t>Verbindungsmöglickeiten</a:t>
          </a:r>
          <a:r>
            <a:rPr lang="en-US">
              <a:latin typeface="Trebuchet MS" panose="020B0603020202020204"/>
            </a:rPr>
            <a:t>: Bluetooth, </a:t>
          </a:r>
          <a:r>
            <a:rPr lang="en-US" err="1">
              <a:latin typeface="Trebuchet MS" panose="020B0603020202020204"/>
            </a:rPr>
            <a:t>Usb</a:t>
          </a:r>
          <a:r>
            <a:rPr lang="en-US">
              <a:latin typeface="Trebuchet MS" panose="020B0603020202020204"/>
            </a:rPr>
            <a:t>, Klinke</a:t>
          </a:r>
        </a:p>
      </dgm:t>
    </dgm:pt>
    <dgm:pt modelId="{ECD85711-06F9-473F-81A0-6307D008B049}" type="parTrans" cxnId="{25055F13-291E-4A2F-BEF6-CC099CE57348}">
      <dgm:prSet/>
      <dgm:spPr/>
      <dgm:t>
        <a:bodyPr/>
        <a:lstStyle/>
        <a:p>
          <a:endParaRPr lang="de-AT"/>
        </a:p>
      </dgm:t>
    </dgm:pt>
    <dgm:pt modelId="{5A7C47CA-80B2-45EB-A6A8-50F07185BA03}" type="sibTrans" cxnId="{25055F13-291E-4A2F-BEF6-CC099CE57348}">
      <dgm:prSet/>
      <dgm:spPr/>
      <dgm:t>
        <a:bodyPr/>
        <a:lstStyle/>
        <a:p>
          <a:endParaRPr lang="de-AT"/>
        </a:p>
      </dgm:t>
    </dgm:pt>
    <dgm:pt modelId="{1A4BE6AE-BB0E-4CBE-8D94-4765E7C31632}">
      <dgm:prSet phldr="0"/>
      <dgm:spPr>
        <a:solidFill>
          <a:schemeClr val="accent1"/>
        </a:solidFill>
      </dgm:spPr>
      <dgm:t>
        <a:bodyPr/>
        <a:lstStyle/>
        <a:p>
          <a:pPr algn="l"/>
          <a:r>
            <a:rPr lang="en-US" dirty="0" err="1">
              <a:latin typeface="Trebuchet MS" panose="020B0603020202020204"/>
            </a:rPr>
            <a:t>Leistung</a:t>
          </a:r>
        </a:p>
      </dgm:t>
    </dgm:pt>
    <dgm:pt modelId="{C351EDA1-C029-4C57-80F9-773F98FD33DE}" type="parTrans" cxnId="{E3B48081-A0C3-4CF3-B0DD-ED18F345B54D}">
      <dgm:prSet/>
      <dgm:spPr/>
      <dgm:t>
        <a:bodyPr/>
        <a:lstStyle/>
        <a:p>
          <a:endParaRPr lang="de-AT"/>
        </a:p>
      </dgm:t>
    </dgm:pt>
    <dgm:pt modelId="{E68E3992-2422-4C5B-A77C-3DC4293CCD10}" type="sibTrans" cxnId="{E3B48081-A0C3-4CF3-B0DD-ED18F345B54D}">
      <dgm:prSet/>
      <dgm:spPr/>
      <dgm:t>
        <a:bodyPr/>
        <a:lstStyle/>
        <a:p>
          <a:endParaRPr lang="de-AT"/>
        </a:p>
      </dgm:t>
    </dgm:pt>
    <dgm:pt modelId="{6E26CE06-572C-4B65-B5B7-B774A6E36C86}" type="pres">
      <dgm:prSet presAssocID="{525F89BE-8019-4513-B30D-8BBDD7DE5499}" presName="Name0" presStyleCnt="0">
        <dgm:presLayoutVars>
          <dgm:dir/>
          <dgm:animLvl val="lvl"/>
          <dgm:resizeHandles val="exact"/>
        </dgm:presLayoutVars>
      </dgm:prSet>
      <dgm:spPr/>
    </dgm:pt>
    <dgm:pt modelId="{3B6D598C-A6F5-45E2-8C87-0116BE1E05E6}" type="pres">
      <dgm:prSet presAssocID="{1A4BE6AE-BB0E-4CBE-8D94-4765E7C31632}" presName="boxAndChildren" presStyleCnt="0"/>
      <dgm:spPr/>
    </dgm:pt>
    <dgm:pt modelId="{C00D3ECF-7129-4F52-B5D9-9A8BA21831AF}" type="pres">
      <dgm:prSet presAssocID="{1A4BE6AE-BB0E-4CBE-8D94-4765E7C31632}" presName="parentTextBox" presStyleLbl="node1" presStyleIdx="0" presStyleCnt="3"/>
      <dgm:spPr/>
    </dgm:pt>
    <dgm:pt modelId="{E318AF01-736E-49F3-AA9D-7735F7DDA0B7}" type="pres">
      <dgm:prSet presAssocID="{5A7C47CA-80B2-45EB-A6A8-50F07185BA03}" presName="sp" presStyleCnt="0"/>
      <dgm:spPr/>
    </dgm:pt>
    <dgm:pt modelId="{A67476B5-50ED-4F63-86F3-C6AAA595D78D}" type="pres">
      <dgm:prSet presAssocID="{D47FE3C0-5837-4619-89C2-7EC01D5F48E1}" presName="arrowAndChildren" presStyleCnt="0"/>
      <dgm:spPr/>
    </dgm:pt>
    <dgm:pt modelId="{B1C5F6CA-F245-46A4-983A-4E858949CD0D}" type="pres">
      <dgm:prSet presAssocID="{D47FE3C0-5837-4619-89C2-7EC01D5F48E1}" presName="parentTextArrow" presStyleLbl="node1" presStyleIdx="1" presStyleCnt="3"/>
      <dgm:spPr/>
    </dgm:pt>
    <dgm:pt modelId="{68CD182E-6C6A-44DC-9ABA-2D1FA6D1610D}" type="pres">
      <dgm:prSet presAssocID="{F6E6AB83-F0AE-4EF0-97EC-25685828FCD6}" presName="sp" presStyleCnt="0"/>
      <dgm:spPr/>
    </dgm:pt>
    <dgm:pt modelId="{965AA614-6D02-48F7-BD93-42A7D7456B90}" type="pres">
      <dgm:prSet presAssocID="{5B67E0D9-03A5-4B2B-8FDC-D7481860844D}" presName="arrowAndChildren" presStyleCnt="0"/>
      <dgm:spPr/>
    </dgm:pt>
    <dgm:pt modelId="{2042E5F7-7BA3-481C-89B0-8F0E013718D1}" type="pres">
      <dgm:prSet presAssocID="{5B67E0D9-03A5-4B2B-8FDC-D7481860844D}" presName="parentTextArrow" presStyleLbl="node1" presStyleIdx="2" presStyleCnt="3"/>
      <dgm:spPr/>
    </dgm:pt>
  </dgm:ptLst>
  <dgm:cxnLst>
    <dgm:cxn modelId="{204EE705-32AF-4C74-BE3E-ADA949DA30A5}" type="presOf" srcId="{5B67E0D9-03A5-4B2B-8FDC-D7481860844D}" destId="{2042E5F7-7BA3-481C-89B0-8F0E013718D1}" srcOrd="0" destOrd="0" presId="urn:microsoft.com/office/officeart/2005/8/layout/process4"/>
    <dgm:cxn modelId="{25055F13-291E-4A2F-BEF6-CC099CE57348}" srcId="{525F89BE-8019-4513-B30D-8BBDD7DE5499}" destId="{D47FE3C0-5837-4619-89C2-7EC01D5F48E1}" srcOrd="1" destOrd="0" parTransId="{ECD85711-06F9-473F-81A0-6307D008B049}" sibTransId="{5A7C47CA-80B2-45EB-A6A8-50F07185BA03}"/>
    <dgm:cxn modelId="{7678EB1C-11A7-46A4-8AA8-4C46E6B7D146}" type="presOf" srcId="{525F89BE-8019-4513-B30D-8BBDD7DE5499}" destId="{6E26CE06-572C-4B65-B5B7-B774A6E36C86}" srcOrd="0" destOrd="0" presId="urn:microsoft.com/office/officeart/2005/8/layout/process4"/>
    <dgm:cxn modelId="{C0CAB454-B0AE-41FD-BC57-3923CE533289}" srcId="{525F89BE-8019-4513-B30D-8BBDD7DE5499}" destId="{5B67E0D9-03A5-4B2B-8FDC-D7481860844D}" srcOrd="0" destOrd="0" parTransId="{E6488607-5FE1-4AF3-B88A-EFAD6F96829E}" sibTransId="{F6E6AB83-F0AE-4EF0-97EC-25685828FCD6}"/>
    <dgm:cxn modelId="{DC8E8A56-0715-4458-928A-3C041135119F}" type="presOf" srcId="{1A4BE6AE-BB0E-4CBE-8D94-4765E7C31632}" destId="{C00D3ECF-7129-4F52-B5D9-9A8BA21831AF}" srcOrd="0" destOrd="0" presId="urn:microsoft.com/office/officeart/2005/8/layout/process4"/>
    <dgm:cxn modelId="{E3B48081-A0C3-4CF3-B0DD-ED18F345B54D}" srcId="{525F89BE-8019-4513-B30D-8BBDD7DE5499}" destId="{1A4BE6AE-BB0E-4CBE-8D94-4765E7C31632}" srcOrd="2" destOrd="0" parTransId="{C351EDA1-C029-4C57-80F9-773F98FD33DE}" sibTransId="{E68E3992-2422-4C5B-A77C-3DC4293CCD10}"/>
    <dgm:cxn modelId="{FA6F17B8-2A58-4CBB-AAC9-41BE1657D238}" type="presOf" srcId="{D47FE3C0-5837-4619-89C2-7EC01D5F48E1}" destId="{B1C5F6CA-F245-46A4-983A-4E858949CD0D}" srcOrd="0" destOrd="0" presId="urn:microsoft.com/office/officeart/2005/8/layout/process4"/>
    <dgm:cxn modelId="{B77C7CBD-68EA-43C6-9F00-5B25B4BE3317}" type="presParOf" srcId="{6E26CE06-572C-4B65-B5B7-B774A6E36C86}" destId="{3B6D598C-A6F5-45E2-8C87-0116BE1E05E6}" srcOrd="0" destOrd="0" presId="urn:microsoft.com/office/officeart/2005/8/layout/process4"/>
    <dgm:cxn modelId="{F874281E-75CA-45EF-AD15-00386F8B7CB2}" type="presParOf" srcId="{3B6D598C-A6F5-45E2-8C87-0116BE1E05E6}" destId="{C00D3ECF-7129-4F52-B5D9-9A8BA21831AF}" srcOrd="0" destOrd="0" presId="urn:microsoft.com/office/officeart/2005/8/layout/process4"/>
    <dgm:cxn modelId="{5704D5A2-46DC-47AA-8AF1-3FB954E7F14F}" type="presParOf" srcId="{6E26CE06-572C-4B65-B5B7-B774A6E36C86}" destId="{E318AF01-736E-49F3-AA9D-7735F7DDA0B7}" srcOrd="1" destOrd="0" presId="urn:microsoft.com/office/officeart/2005/8/layout/process4"/>
    <dgm:cxn modelId="{89A6FD66-8EBE-4FEC-8109-3A152BE69FD1}" type="presParOf" srcId="{6E26CE06-572C-4B65-B5B7-B774A6E36C86}" destId="{A67476B5-50ED-4F63-86F3-C6AAA595D78D}" srcOrd="2" destOrd="0" presId="urn:microsoft.com/office/officeart/2005/8/layout/process4"/>
    <dgm:cxn modelId="{4105CAFE-29D7-49AE-BB5A-3391E25C0CC1}" type="presParOf" srcId="{A67476B5-50ED-4F63-86F3-C6AAA595D78D}" destId="{B1C5F6CA-F245-46A4-983A-4E858949CD0D}" srcOrd="0" destOrd="0" presId="urn:microsoft.com/office/officeart/2005/8/layout/process4"/>
    <dgm:cxn modelId="{CEE66D5E-CF87-46F5-BC66-8720A5696608}" type="presParOf" srcId="{6E26CE06-572C-4B65-B5B7-B774A6E36C86}" destId="{68CD182E-6C6A-44DC-9ABA-2D1FA6D1610D}" srcOrd="3" destOrd="0" presId="urn:microsoft.com/office/officeart/2005/8/layout/process4"/>
    <dgm:cxn modelId="{1A12E096-918E-47DD-8F21-835F8F3B190B}" type="presParOf" srcId="{6E26CE06-572C-4B65-B5B7-B774A6E36C86}" destId="{965AA614-6D02-48F7-BD93-42A7D7456B90}" srcOrd="4" destOrd="0" presId="urn:microsoft.com/office/officeart/2005/8/layout/process4"/>
    <dgm:cxn modelId="{D0433D8D-B084-444E-83D5-7EC8AD730DA8}" type="presParOf" srcId="{965AA614-6D02-48F7-BD93-42A7D7456B90}" destId="{2042E5F7-7BA3-481C-89B0-8F0E013718D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E7696F-D5CD-4153-8D3E-48D66101DF1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3B9334E-FBB5-4776-BABD-9133A3D54C3D}">
      <dgm:prSet phldrT="[Text]" phldr="0"/>
      <dgm:spPr/>
      <dgm:t>
        <a:bodyPr/>
        <a:lstStyle/>
        <a:p>
          <a:pPr rtl="0"/>
          <a:r>
            <a:rPr lang="de-DE" dirty="0">
              <a:latin typeface="Trebuchet MS" panose="020B0603020202020204"/>
            </a:rPr>
            <a:t>BEIM EINKAUF BEACHTEN</a:t>
          </a:r>
          <a:endParaRPr lang="de-DE" dirty="0"/>
        </a:p>
      </dgm:t>
    </dgm:pt>
    <dgm:pt modelId="{AF488876-1179-4CE2-BEAF-81030EC10998}" type="parTrans" cxnId="{DBA6BA41-ED38-4EFA-8E99-659D7D53AF97}">
      <dgm:prSet/>
      <dgm:spPr/>
      <dgm:t>
        <a:bodyPr/>
        <a:lstStyle/>
        <a:p>
          <a:endParaRPr lang="de-DE"/>
        </a:p>
      </dgm:t>
    </dgm:pt>
    <dgm:pt modelId="{BB83A7E7-67B4-458C-BB71-E6EB8A875AE8}" type="sibTrans" cxnId="{DBA6BA41-ED38-4EFA-8E99-659D7D53AF97}">
      <dgm:prSet/>
      <dgm:spPr/>
      <dgm:t>
        <a:bodyPr/>
        <a:lstStyle/>
        <a:p>
          <a:endParaRPr lang="de-DE"/>
        </a:p>
      </dgm:t>
    </dgm:pt>
    <dgm:pt modelId="{4D513F2B-18D8-4F27-9C05-7A84536487F8}" type="pres">
      <dgm:prSet presAssocID="{AAE7696F-D5CD-4153-8D3E-48D66101DF12}" presName="linear" presStyleCnt="0">
        <dgm:presLayoutVars>
          <dgm:animLvl val="lvl"/>
          <dgm:resizeHandles val="exact"/>
        </dgm:presLayoutVars>
      </dgm:prSet>
      <dgm:spPr/>
    </dgm:pt>
    <dgm:pt modelId="{C2437339-D4FC-44EE-B075-98A0B8572763}" type="pres">
      <dgm:prSet presAssocID="{83B9334E-FBB5-4776-BABD-9133A3D54C3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BA6BA41-ED38-4EFA-8E99-659D7D53AF97}" srcId="{AAE7696F-D5CD-4153-8D3E-48D66101DF12}" destId="{83B9334E-FBB5-4776-BABD-9133A3D54C3D}" srcOrd="0" destOrd="0" parTransId="{AF488876-1179-4CE2-BEAF-81030EC10998}" sibTransId="{BB83A7E7-67B4-458C-BB71-E6EB8A875AE8}"/>
    <dgm:cxn modelId="{1F1F7966-1FBB-44FC-A81E-9B05381DCCB6}" type="presOf" srcId="{AAE7696F-D5CD-4153-8D3E-48D66101DF12}" destId="{4D513F2B-18D8-4F27-9C05-7A84536487F8}" srcOrd="0" destOrd="0" presId="urn:microsoft.com/office/officeart/2005/8/layout/vList2"/>
    <dgm:cxn modelId="{4B6670F2-3F96-4340-BAB9-E81B5CC74632}" type="presOf" srcId="{83B9334E-FBB5-4776-BABD-9133A3D54C3D}" destId="{C2437339-D4FC-44EE-B075-98A0B8572763}" srcOrd="0" destOrd="0" presId="urn:microsoft.com/office/officeart/2005/8/layout/vList2"/>
    <dgm:cxn modelId="{27E48843-1D72-4DAC-8D49-9225FBF7B3B7}" type="presParOf" srcId="{4D513F2B-18D8-4F27-9C05-7A84536487F8}" destId="{C2437339-D4FC-44EE-B075-98A0B85727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ADACF-91B6-434F-B154-3CB6F5680B96}">
      <dsp:nvSpPr>
        <dsp:cNvPr id="0" name=""/>
        <dsp:cNvSpPr/>
      </dsp:nvSpPr>
      <dsp:spPr>
        <a:xfrm>
          <a:off x="1117639" y="2312"/>
          <a:ext cx="2849537" cy="1709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 dirty="0"/>
            <a:t>Tastatur</a:t>
          </a:r>
        </a:p>
      </dsp:txBody>
      <dsp:txXfrm>
        <a:off x="1117639" y="2312"/>
        <a:ext cx="2849537" cy="1709722"/>
      </dsp:txXfrm>
    </dsp:sp>
    <dsp:sp modelId="{8D6DAD1D-83E0-4AD5-A1F0-E72C0890192F}">
      <dsp:nvSpPr>
        <dsp:cNvPr id="0" name=""/>
        <dsp:cNvSpPr/>
      </dsp:nvSpPr>
      <dsp:spPr>
        <a:xfrm>
          <a:off x="4252131" y="2312"/>
          <a:ext cx="2849537" cy="1709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 dirty="0"/>
            <a:t>Maus</a:t>
          </a:r>
        </a:p>
      </dsp:txBody>
      <dsp:txXfrm>
        <a:off x="4252131" y="2312"/>
        <a:ext cx="2849537" cy="1709722"/>
      </dsp:txXfrm>
    </dsp:sp>
    <dsp:sp modelId="{B55B547E-FE24-4675-90C0-4725AD84AF47}">
      <dsp:nvSpPr>
        <dsp:cNvPr id="0" name=""/>
        <dsp:cNvSpPr/>
      </dsp:nvSpPr>
      <dsp:spPr>
        <a:xfrm>
          <a:off x="7386622" y="2312"/>
          <a:ext cx="2849537" cy="1709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 dirty="0"/>
            <a:t>Touchscreen</a:t>
          </a:r>
        </a:p>
      </dsp:txBody>
      <dsp:txXfrm>
        <a:off x="7386622" y="2312"/>
        <a:ext cx="2849537" cy="1709722"/>
      </dsp:txXfrm>
    </dsp:sp>
    <dsp:sp modelId="{2679DE21-1D21-4565-B9CD-2F92B086186D}">
      <dsp:nvSpPr>
        <dsp:cNvPr id="0" name=""/>
        <dsp:cNvSpPr/>
      </dsp:nvSpPr>
      <dsp:spPr>
        <a:xfrm>
          <a:off x="2684885" y="1996988"/>
          <a:ext cx="2849537" cy="1709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 dirty="0"/>
            <a:t>Scanner</a:t>
          </a:r>
        </a:p>
      </dsp:txBody>
      <dsp:txXfrm>
        <a:off x="2684885" y="1996988"/>
        <a:ext cx="2849537" cy="1709722"/>
      </dsp:txXfrm>
    </dsp:sp>
    <dsp:sp modelId="{C08888B6-8B5C-40D7-9867-C1BDDF44E534}">
      <dsp:nvSpPr>
        <dsp:cNvPr id="0" name=""/>
        <dsp:cNvSpPr/>
      </dsp:nvSpPr>
      <dsp:spPr>
        <a:xfrm>
          <a:off x="5819376" y="1996988"/>
          <a:ext cx="2849537" cy="17097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3900" kern="1200" dirty="0"/>
            <a:t>Mikrofon</a:t>
          </a:r>
        </a:p>
      </dsp:txBody>
      <dsp:txXfrm>
        <a:off x="5819376" y="1996988"/>
        <a:ext cx="2849537" cy="17097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4D480E-0893-4CB9-BBEE-2B01278B98F5}">
      <dsp:nvSpPr>
        <dsp:cNvPr id="0" name=""/>
        <dsp:cNvSpPr/>
      </dsp:nvSpPr>
      <dsp:spPr>
        <a:xfrm>
          <a:off x="563316" y="539241"/>
          <a:ext cx="1749937" cy="174993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43C61-D7CE-44BD-A2CC-78288B5E041B}">
      <dsp:nvSpPr>
        <dsp:cNvPr id="0" name=""/>
        <dsp:cNvSpPr/>
      </dsp:nvSpPr>
      <dsp:spPr>
        <a:xfrm>
          <a:off x="936253" y="912178"/>
          <a:ext cx="1004062" cy="10040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5D01B-C369-410C-8127-83F86544A593}">
      <dsp:nvSpPr>
        <dsp:cNvPr id="0" name=""/>
        <dsp:cNvSpPr/>
      </dsp:nvSpPr>
      <dsp:spPr>
        <a:xfrm>
          <a:off x="3910" y="28342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3500" kern="1200" dirty="0">
              <a:solidFill>
                <a:schemeClr val="accent1"/>
              </a:solidFill>
            </a:rPr>
            <a:t>Lautsprecher</a:t>
          </a:r>
        </a:p>
      </dsp:txBody>
      <dsp:txXfrm>
        <a:off x="3910" y="2834241"/>
        <a:ext cx="2868750" cy="720000"/>
      </dsp:txXfrm>
    </dsp:sp>
    <dsp:sp modelId="{ED63AABC-94B2-4412-B6F7-A1041F5D0573}">
      <dsp:nvSpPr>
        <dsp:cNvPr id="0" name=""/>
        <dsp:cNvSpPr/>
      </dsp:nvSpPr>
      <dsp:spPr>
        <a:xfrm>
          <a:off x="3934097" y="539241"/>
          <a:ext cx="1749937" cy="174993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0A1101-A398-4203-857F-1BEB0FC702F7}">
      <dsp:nvSpPr>
        <dsp:cNvPr id="0" name=""/>
        <dsp:cNvSpPr/>
      </dsp:nvSpPr>
      <dsp:spPr>
        <a:xfrm>
          <a:off x="4307035" y="912178"/>
          <a:ext cx="1004062" cy="10040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74A77F-0832-4596-9BF2-6B4048584FA7}">
      <dsp:nvSpPr>
        <dsp:cNvPr id="0" name=""/>
        <dsp:cNvSpPr/>
      </dsp:nvSpPr>
      <dsp:spPr>
        <a:xfrm>
          <a:off x="3374691" y="28342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3500" kern="1200" dirty="0">
              <a:solidFill>
                <a:schemeClr val="accent1"/>
              </a:solidFill>
            </a:rPr>
            <a:t>Bildschirm</a:t>
          </a:r>
        </a:p>
      </dsp:txBody>
      <dsp:txXfrm>
        <a:off x="3374691" y="2834241"/>
        <a:ext cx="2868750" cy="720000"/>
      </dsp:txXfrm>
    </dsp:sp>
    <dsp:sp modelId="{DED413B5-242F-4805-9EAA-3294C2CACD85}">
      <dsp:nvSpPr>
        <dsp:cNvPr id="0" name=""/>
        <dsp:cNvSpPr/>
      </dsp:nvSpPr>
      <dsp:spPr>
        <a:xfrm>
          <a:off x="7304879" y="539241"/>
          <a:ext cx="1749937" cy="1749937"/>
        </a:xfrm>
        <a:prstGeom prst="ellipse">
          <a:avLst/>
        </a:prstGeom>
        <a:solidFill>
          <a:schemeClr val="accent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B1071-2FC9-4C0B-90E0-A5E5167D5804}">
      <dsp:nvSpPr>
        <dsp:cNvPr id="0" name=""/>
        <dsp:cNvSpPr/>
      </dsp:nvSpPr>
      <dsp:spPr>
        <a:xfrm>
          <a:off x="7677816" y="912178"/>
          <a:ext cx="1004062" cy="10040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463833-84A2-4794-A5A4-67AB887AA90A}">
      <dsp:nvSpPr>
        <dsp:cNvPr id="0" name=""/>
        <dsp:cNvSpPr/>
      </dsp:nvSpPr>
      <dsp:spPr>
        <a:xfrm>
          <a:off x="6745472" y="2834241"/>
          <a:ext cx="28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555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AT" sz="3500" kern="1200" dirty="0">
              <a:solidFill>
                <a:schemeClr val="accent1"/>
              </a:solidFill>
            </a:rPr>
            <a:t>Kopfhörer</a:t>
          </a:r>
        </a:p>
      </dsp:txBody>
      <dsp:txXfrm>
        <a:off x="6745472" y="2834241"/>
        <a:ext cx="28687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65006A-183D-47A9-8A2D-0E0C96CEF401}">
      <dsp:nvSpPr>
        <dsp:cNvPr id="0" name=""/>
        <dsp:cNvSpPr/>
      </dsp:nvSpPr>
      <dsp:spPr>
        <a:xfrm>
          <a:off x="0" y="2753269"/>
          <a:ext cx="4262783" cy="9036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Verbindungsmöglichkeiten: Bluetooth, USB, 3.5mm Micro-linke</a:t>
          </a:r>
          <a:endParaRPr lang="de-DE" sz="2100" kern="1200" dirty="0">
            <a:solidFill>
              <a:schemeClr val="bg1"/>
            </a:solidFill>
            <a:latin typeface="Calibri"/>
            <a:ea typeface="Calibri"/>
            <a:cs typeface="Calibri"/>
          </a:endParaRPr>
        </a:p>
      </dsp:txBody>
      <dsp:txXfrm>
        <a:off x="0" y="2753269"/>
        <a:ext cx="4262783" cy="903684"/>
      </dsp:txXfrm>
    </dsp:sp>
    <dsp:sp modelId="{54F90EA0-3215-48E2-A64B-D73096CB3514}">
      <dsp:nvSpPr>
        <dsp:cNvPr id="0" name=""/>
        <dsp:cNvSpPr/>
      </dsp:nvSpPr>
      <dsp:spPr>
        <a:xfrm rot="10800000">
          <a:off x="0" y="1376957"/>
          <a:ext cx="4262783" cy="13898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Rauschabstand z.B 80 dB</a:t>
          </a:r>
        </a:p>
      </dsp:txBody>
      <dsp:txXfrm rot="10800000">
        <a:off x="0" y="1376957"/>
        <a:ext cx="4262783" cy="903093"/>
      </dsp:txXfrm>
    </dsp:sp>
    <dsp:sp modelId="{62344119-3780-401D-BC88-6491B3F1254E}">
      <dsp:nvSpPr>
        <dsp:cNvPr id="0" name=""/>
        <dsp:cNvSpPr/>
      </dsp:nvSpPr>
      <dsp:spPr>
        <a:xfrm rot="10800000">
          <a:off x="0" y="646"/>
          <a:ext cx="4262783" cy="138986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bg1"/>
              </a:solidFill>
              <a:latin typeface="Calibri"/>
              <a:ea typeface="Calibri"/>
              <a:cs typeface="Calibri"/>
            </a:rPr>
            <a:t>Ausgangsleistung z.B 40 W RMS</a:t>
          </a:r>
        </a:p>
      </dsp:txBody>
      <dsp:txXfrm rot="10800000">
        <a:off x="0" y="646"/>
        <a:ext cx="4262783" cy="90309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37339-D4FC-44EE-B075-98A0B8572763}">
      <dsp:nvSpPr>
        <dsp:cNvPr id="0" name=""/>
        <dsp:cNvSpPr/>
      </dsp:nvSpPr>
      <dsp:spPr>
        <a:xfrm>
          <a:off x="0" y="71248"/>
          <a:ext cx="3898349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>
              <a:latin typeface="Trebuchet MS" panose="020B0603020202020204"/>
            </a:rPr>
            <a:t>BEIM EINKAUF BEACHTEN</a:t>
          </a:r>
          <a:endParaRPr lang="de-DE" sz="2500" kern="1200" dirty="0"/>
        </a:p>
      </dsp:txBody>
      <dsp:txXfrm>
        <a:off x="29271" y="100519"/>
        <a:ext cx="3839807" cy="5410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D3ECF-7129-4F52-B5D9-9A8BA21831AF}">
      <dsp:nvSpPr>
        <dsp:cNvPr id="0" name=""/>
        <dsp:cNvSpPr/>
      </dsp:nvSpPr>
      <dsp:spPr>
        <a:xfrm>
          <a:off x="0" y="2296054"/>
          <a:ext cx="4008783" cy="753616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Trebuchet MS" panose="020B0603020202020204"/>
            </a:rPr>
            <a:t>Leistung</a:t>
          </a:r>
        </a:p>
      </dsp:txBody>
      <dsp:txXfrm>
        <a:off x="0" y="2296054"/>
        <a:ext cx="4008783" cy="753616"/>
      </dsp:txXfrm>
    </dsp:sp>
    <dsp:sp modelId="{B1C5F6CA-F245-46A4-983A-4E858949CD0D}">
      <dsp:nvSpPr>
        <dsp:cNvPr id="0" name=""/>
        <dsp:cNvSpPr/>
      </dsp:nvSpPr>
      <dsp:spPr>
        <a:xfrm rot="10800000">
          <a:off x="0" y="1148296"/>
          <a:ext cx="4008783" cy="1159061"/>
        </a:xfrm>
        <a:prstGeom prst="upArrowCallou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err="1">
              <a:latin typeface="Trebuchet MS" panose="020B0603020202020204"/>
            </a:rPr>
            <a:t>Verbindungsmöglickeiten</a:t>
          </a:r>
          <a:r>
            <a:rPr lang="en-US" sz="1800" kern="1200">
              <a:latin typeface="Trebuchet MS" panose="020B0603020202020204"/>
            </a:rPr>
            <a:t>: Bluetooth, </a:t>
          </a:r>
          <a:r>
            <a:rPr lang="en-US" sz="1800" kern="1200" err="1">
              <a:latin typeface="Trebuchet MS" panose="020B0603020202020204"/>
            </a:rPr>
            <a:t>Usb</a:t>
          </a:r>
          <a:r>
            <a:rPr lang="en-US" sz="1800" kern="1200">
              <a:latin typeface="Trebuchet MS" panose="020B0603020202020204"/>
            </a:rPr>
            <a:t>, Klinke</a:t>
          </a:r>
        </a:p>
      </dsp:txBody>
      <dsp:txXfrm rot="10800000">
        <a:off x="0" y="1148296"/>
        <a:ext cx="4008783" cy="753123"/>
      </dsp:txXfrm>
    </dsp:sp>
    <dsp:sp modelId="{2042E5F7-7BA3-481C-89B0-8F0E013718D1}">
      <dsp:nvSpPr>
        <dsp:cNvPr id="0" name=""/>
        <dsp:cNvSpPr/>
      </dsp:nvSpPr>
      <dsp:spPr>
        <a:xfrm rot="10800000">
          <a:off x="0" y="539"/>
          <a:ext cx="4008783" cy="1159061"/>
        </a:xfrm>
        <a:prstGeom prst="upArrowCallou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Trebuchet MS" panose="020B0603020202020204"/>
            </a:rPr>
            <a:t>Geräuschunterdrückung</a:t>
          </a:r>
        </a:p>
      </dsp:txBody>
      <dsp:txXfrm rot="10800000">
        <a:off x="0" y="539"/>
        <a:ext cx="4008783" cy="75312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437339-D4FC-44EE-B075-98A0B8572763}">
      <dsp:nvSpPr>
        <dsp:cNvPr id="0" name=""/>
        <dsp:cNvSpPr/>
      </dsp:nvSpPr>
      <dsp:spPr>
        <a:xfrm>
          <a:off x="0" y="71248"/>
          <a:ext cx="3898349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>
              <a:latin typeface="Trebuchet MS" panose="020B0603020202020204"/>
            </a:rPr>
            <a:t>BEIM EINKAUF BEACHTEN</a:t>
          </a:r>
          <a:endParaRPr lang="de-DE" sz="2500" kern="1200" dirty="0"/>
        </a:p>
      </dsp:txBody>
      <dsp:txXfrm>
        <a:off x="29271" y="100519"/>
        <a:ext cx="3839807" cy="5410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91001-3A00-43A0-8FFC-A33C128558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452BEA1-D45C-42D7-9078-14DA6753D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7DE117-2C2B-4448-AA78-1D7215E2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7C13E8-B4DB-4F50-B2E1-69C4FE7F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75471B-B586-4101-9E18-899938A40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9015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9F44E-4C4B-4A31-8171-84BD2E708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EB1C767-0979-452C-857D-8AF0DD824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414052-90F3-4502-A146-7ECE6086C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E815E5-0BCB-47B7-ACD5-314FF7DBC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305610-76F0-441F-B852-9859EB289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551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A4FFFB2-4AC0-4237-A644-C0842479A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2D11D70-AA37-4211-BFD2-B134D9CB52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ACD9EC-95DF-4FD5-8184-E6DC860E1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257EFA-58B3-4386-B44A-774F6B619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AE31E8-3B29-4E5A-A6B9-B62A5B2AC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156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D900D3-1E4E-4528-841D-767A3CFF3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2E67F1-36E7-43E1-AFCE-671CE99BF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FF7DE6-2E4F-46A9-BD9A-6589FE76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80AB1B-5AC1-4480-B10E-A5109C9C7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952865-C027-47D9-856D-BDD246AD0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5294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9EA020-46EB-4B66-A552-14AA33DD4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2E9295-55DA-4886-99CE-7D6B6A61F8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43003E-68A8-4762-8626-17A753F95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48496-8D83-4AFC-8FEC-F72F0BB6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E3B8F3-29BD-4241-B066-030305DE9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2338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E80390-1BB9-4AC1-8246-6360AC0B0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EB88F7-A850-4B08-A580-C65CD82CCB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2A44C88-51D7-4477-B807-51510AF70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36045A-9B4E-4194-BF21-54F537A11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F78B68C-EF70-4D63-8648-C2786E1F6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F17306F-7136-4A9C-8FA6-909F0136A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29539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264997-D166-439D-8844-97C375D7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0DD93DA-A3F3-48DF-A753-B4A2DA415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F0B588B-4A33-471A-8AFC-50F65535C9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DA076F-DA4A-4161-BC46-202B750DC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11323C7-B649-472D-B3AF-BDBC8C3C02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E638F39-8138-4DD8-B7EB-14E6457E1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2F4E14E-490D-47D5-8C38-FED582DE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462C2EB-824D-4145-85B3-0A73F6D85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3467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8FFF0-A60D-4D18-B6C9-66DB7DA8A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52E7EFB-B073-4130-9CD3-DF0C9D725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ECB9310-AF0D-4453-A6C2-D1EF6BA7A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3CD48C-E079-4018-9ED6-85A4A0E3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282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257C0A-E0B1-4D6A-A6B8-8C4D60752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55B1496-E502-42FF-B07A-DBA49DED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CED41FE-5095-4613-A1CE-0F019DE6E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3545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C67348-704A-4D5E-8C70-F7DB3946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502136-B98A-41A7-BE77-847098CEE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1EC764-7FA1-498F-83C4-C78CE56BD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1B4372A-427E-458A-B4BA-287458EC0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A4D95A-008F-4072-A98E-3C3EF5069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F232F37-71B5-45C7-81CD-2C51BCAC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1855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A15518-AF6D-4BA1-B411-A31F7034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21DDBF-8885-4A69-B2D1-6D1CE3A6F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CC5CD86-AC83-4F99-8EAF-5E4715CBC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7A70D2C-4167-4BFA-8CDB-8DFC36F32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3CA1B0B-55FC-4239-9FDC-C80071A63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CE0531E-39BE-4D0C-92DE-F38E3F4C1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3746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D1827B9-862B-4846-9A17-FA8AC412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FE04F7C-11CD-4276-8E4E-747E3A098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66E21D0-D054-42A7-A57B-961C201ECD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23CA7-546B-454B-8F5F-730629D56F95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353CF2E-BE53-4B2F-A2DF-F896833916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3D5123-920C-488F-9B3A-D77FBD99D1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CD985-596A-4215-BD9B-7D5C8429C79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8013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115955-F180-4AF1-A134-5F59CFB7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AT" sz="6000" b="1" dirty="0">
                <a:solidFill>
                  <a:schemeClr val="accent1"/>
                </a:solidFill>
              </a:rPr>
              <a:t>			</a:t>
            </a:r>
            <a:r>
              <a:rPr lang="de-AT" sz="6000" b="1" u="sng" dirty="0">
                <a:solidFill>
                  <a:schemeClr val="accent1"/>
                </a:solidFill>
              </a:rPr>
              <a:t>Eingabegeräte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342A33E3-8112-4CA1-B996-06668B04F6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54518"/>
              </p:ext>
            </p:extLst>
          </p:nvPr>
        </p:nvGraphicFramePr>
        <p:xfrm>
          <a:off x="0" y="2333002"/>
          <a:ext cx="11353800" cy="370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9886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3A3D70-1359-4097-B901-331514B00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chemeClr val="accent1"/>
                </a:solidFill>
              </a:rPr>
              <a:t>				</a:t>
            </a:r>
            <a:r>
              <a:rPr lang="de-AT" sz="6000" b="1" u="sng" dirty="0">
                <a:solidFill>
                  <a:schemeClr val="accent1"/>
                </a:solidFill>
              </a:rPr>
              <a:t>Tastatur</a:t>
            </a:r>
            <a:endParaRPr lang="de-AT" sz="60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716150-77D7-4166-8214-4325D5524370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358921" y="1909689"/>
            <a:ext cx="5737077" cy="4583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>
                <a:solidFill>
                  <a:schemeClr val="accent1"/>
                </a:solidFill>
              </a:rPr>
              <a:t>Beim Kauf einer Tastatur sollte man auf folgendes achten:</a:t>
            </a:r>
          </a:p>
          <a:p>
            <a:endParaRPr lang="de-AT" dirty="0">
              <a:solidFill>
                <a:schemeClr val="accent1"/>
              </a:solidFill>
            </a:endParaRPr>
          </a:p>
          <a:p>
            <a:r>
              <a:rPr lang="de-AT" dirty="0">
                <a:solidFill>
                  <a:schemeClr val="accent1"/>
                </a:solidFill>
              </a:rPr>
              <a:t>Tastaturtyp</a:t>
            </a:r>
          </a:p>
          <a:p>
            <a:r>
              <a:rPr lang="de-AT" dirty="0">
                <a:solidFill>
                  <a:schemeClr val="accent1"/>
                </a:solidFill>
              </a:rPr>
              <a:t>Layout</a:t>
            </a:r>
          </a:p>
          <a:p>
            <a:r>
              <a:rPr lang="de-AT" dirty="0">
                <a:solidFill>
                  <a:schemeClr val="accent1"/>
                </a:solidFill>
              </a:rPr>
              <a:t>Ergonomie</a:t>
            </a:r>
          </a:p>
          <a:p>
            <a:r>
              <a:rPr lang="de-AT" dirty="0">
                <a:solidFill>
                  <a:schemeClr val="accent1"/>
                </a:solidFill>
              </a:rPr>
              <a:t>Anschlusstyp</a:t>
            </a:r>
          </a:p>
        </p:txBody>
      </p:sp>
      <p:pic>
        <p:nvPicPr>
          <p:cNvPr id="1026" name="Picture 2" descr="Bluetooth Tastatur Test 2023: Perfekt für Büro und zu Hause | CHIP">
            <a:extLst>
              <a:ext uri="{FF2B5EF4-FFF2-40B4-BE49-F238E27FC236}">
                <a16:creationId xmlns:a16="http://schemas.microsoft.com/office/drawing/2014/main" id="{E1DF63E8-B70F-42C1-8CDF-5745F49754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4404" y="1557382"/>
            <a:ext cx="4990982" cy="3743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288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0DA4E-679D-4AE0-9B48-412EC29D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chemeClr val="accent1"/>
                </a:solidFill>
              </a:rPr>
              <a:t>					</a:t>
            </a:r>
            <a:r>
              <a:rPr lang="de-AT" sz="6000" b="1" u="sng" dirty="0">
                <a:solidFill>
                  <a:schemeClr val="accent1"/>
                </a:solidFill>
              </a:rPr>
              <a:t>Maus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5F6F7-9787-4EE9-94F4-C1B233469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>
                <a:solidFill>
                  <a:schemeClr val="accent1"/>
                </a:solidFill>
              </a:rPr>
              <a:t>Beim Kauf einer Maus solltest du auf folgendes achten:</a:t>
            </a:r>
          </a:p>
          <a:p>
            <a:pPr marL="0" indent="0">
              <a:buNone/>
            </a:pPr>
            <a:endParaRPr lang="de-AT" dirty="0">
              <a:solidFill>
                <a:schemeClr val="accent1"/>
              </a:solidFill>
            </a:endParaRPr>
          </a:p>
          <a:p>
            <a:r>
              <a:rPr lang="de-AT" dirty="0" err="1">
                <a:solidFill>
                  <a:schemeClr val="accent1"/>
                </a:solidFill>
              </a:rPr>
              <a:t>Mausart</a:t>
            </a:r>
            <a:endParaRPr lang="de-AT" dirty="0">
              <a:solidFill>
                <a:schemeClr val="accent1"/>
              </a:solidFill>
            </a:endParaRPr>
          </a:p>
          <a:p>
            <a:r>
              <a:rPr lang="de-AT" dirty="0">
                <a:solidFill>
                  <a:schemeClr val="accent1"/>
                </a:solidFill>
              </a:rPr>
              <a:t>Ergonomie</a:t>
            </a:r>
          </a:p>
          <a:p>
            <a:r>
              <a:rPr lang="de-AT" dirty="0">
                <a:solidFill>
                  <a:schemeClr val="accent1"/>
                </a:solidFill>
              </a:rPr>
              <a:t>Anschlusstyp</a:t>
            </a:r>
          </a:p>
          <a:p>
            <a:r>
              <a:rPr lang="de-AT" dirty="0">
                <a:solidFill>
                  <a:schemeClr val="accent1"/>
                </a:solidFill>
              </a:rPr>
              <a:t>DPI</a:t>
            </a:r>
          </a:p>
          <a:p>
            <a:r>
              <a:rPr lang="de-AT" dirty="0">
                <a:solidFill>
                  <a:schemeClr val="accent1"/>
                </a:solidFill>
              </a:rPr>
              <a:t>Zusätzliche Tasten</a:t>
            </a:r>
          </a:p>
        </p:txBody>
      </p:sp>
      <p:sp>
        <p:nvSpPr>
          <p:cNvPr id="4" name="AutoShape 2" descr="LC-Power LC-M710B Desktop-Maus | OZ-PC">
            <a:extLst>
              <a:ext uri="{FF2B5EF4-FFF2-40B4-BE49-F238E27FC236}">
                <a16:creationId xmlns:a16="http://schemas.microsoft.com/office/drawing/2014/main" id="{C1D98396-FAD2-4E54-97D1-89A6A1FBF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999717"/>
            <a:ext cx="3178322" cy="31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AutoShape 4" descr="LC-Power LC-M710B Desktop-Maus | OZ-PC">
            <a:extLst>
              <a:ext uri="{FF2B5EF4-FFF2-40B4-BE49-F238E27FC236}">
                <a16:creationId xmlns:a16="http://schemas.microsoft.com/office/drawing/2014/main" id="{AF465A8A-D1DE-47D5-B692-11EDEA477607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5943600" y="3581400"/>
            <a:ext cx="3790060" cy="379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AutoShape 6" descr="Microsoft Sculpt Comfort Mouse – Microsoft Surface Zubehör">
            <a:extLst>
              <a:ext uri="{FF2B5EF4-FFF2-40B4-BE49-F238E27FC236}">
                <a16:creationId xmlns:a16="http://schemas.microsoft.com/office/drawing/2014/main" id="{536B24EE-2565-44FD-BA54-25FEC0CE9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2184163"/>
            <a:ext cx="1397237" cy="139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1026" name="Picture 2" descr="LOGITECH PC Maus M170, kabellos, Optischer Sensor,12-Monate Akkulaufzeit,  PC/Mac, grau">
            <a:extLst>
              <a:ext uri="{FF2B5EF4-FFF2-40B4-BE49-F238E27FC236}">
                <a16:creationId xmlns:a16="http://schemas.microsoft.com/office/drawing/2014/main" id="{A7ECD4E8-7F49-42ED-93C2-3BF15CF32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598" y="1999717"/>
            <a:ext cx="5105400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805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0DA4E-679D-4AE0-9B48-412EC29D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chemeClr val="accent1"/>
                </a:solidFill>
              </a:rPr>
              <a:t>			 </a:t>
            </a:r>
            <a:r>
              <a:rPr lang="de-AT" sz="6000" b="1" u="sng" dirty="0">
                <a:solidFill>
                  <a:schemeClr val="accent1"/>
                </a:solidFill>
              </a:rPr>
              <a:t>Touchscreen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5F6F7-9787-4EE9-94F4-C1B233469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>
                <a:solidFill>
                  <a:schemeClr val="accent1"/>
                </a:solidFill>
              </a:rPr>
              <a:t>Beim Kauf einem </a:t>
            </a:r>
            <a:r>
              <a:rPr lang="de-AT" dirty="0" err="1">
                <a:solidFill>
                  <a:schemeClr val="accent1"/>
                </a:solidFill>
              </a:rPr>
              <a:t>Touchsreen</a:t>
            </a:r>
            <a:r>
              <a:rPr lang="de-AT" dirty="0">
                <a:solidFill>
                  <a:schemeClr val="accent1"/>
                </a:solidFill>
              </a:rPr>
              <a:t> solltest du auf folgendes achten:</a:t>
            </a:r>
          </a:p>
          <a:p>
            <a:pPr marL="0" indent="0">
              <a:buNone/>
            </a:pPr>
            <a:endParaRPr lang="de-AT" dirty="0">
              <a:solidFill>
                <a:schemeClr val="accent1"/>
              </a:solidFill>
            </a:endParaRPr>
          </a:p>
          <a:p>
            <a:r>
              <a:rPr lang="de-AT" dirty="0">
                <a:solidFill>
                  <a:schemeClr val="accent1"/>
                </a:solidFill>
              </a:rPr>
              <a:t>Art</a:t>
            </a:r>
          </a:p>
          <a:p>
            <a:r>
              <a:rPr lang="de-AT" dirty="0">
                <a:solidFill>
                  <a:schemeClr val="accent1"/>
                </a:solidFill>
              </a:rPr>
              <a:t>Kapazität</a:t>
            </a:r>
          </a:p>
          <a:p>
            <a:r>
              <a:rPr lang="de-AT" dirty="0">
                <a:solidFill>
                  <a:schemeClr val="accent1"/>
                </a:solidFill>
              </a:rPr>
              <a:t>Bildschirmgröße </a:t>
            </a:r>
          </a:p>
          <a:p>
            <a:r>
              <a:rPr lang="de-AT" dirty="0">
                <a:solidFill>
                  <a:schemeClr val="accent1"/>
                </a:solidFill>
              </a:rPr>
              <a:t>Auflösung</a:t>
            </a:r>
          </a:p>
          <a:p>
            <a:r>
              <a:rPr lang="de-AT" dirty="0" err="1">
                <a:solidFill>
                  <a:schemeClr val="accent1"/>
                </a:solidFill>
              </a:rPr>
              <a:t>Multitouch</a:t>
            </a:r>
            <a:endParaRPr lang="de-AT" dirty="0">
              <a:solidFill>
                <a:schemeClr val="accent1"/>
              </a:solidFill>
            </a:endParaRPr>
          </a:p>
        </p:txBody>
      </p:sp>
      <p:sp>
        <p:nvSpPr>
          <p:cNvPr id="4" name="AutoShape 2" descr="LC-Power LC-M710B Desktop-Maus | OZ-PC">
            <a:extLst>
              <a:ext uri="{FF2B5EF4-FFF2-40B4-BE49-F238E27FC236}">
                <a16:creationId xmlns:a16="http://schemas.microsoft.com/office/drawing/2014/main" id="{C1D98396-FAD2-4E54-97D1-89A6A1FBF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999717"/>
            <a:ext cx="3178322" cy="31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AutoShape 4" descr="LC-Power LC-M710B Desktop-Maus | OZ-PC">
            <a:extLst>
              <a:ext uri="{FF2B5EF4-FFF2-40B4-BE49-F238E27FC236}">
                <a16:creationId xmlns:a16="http://schemas.microsoft.com/office/drawing/2014/main" id="{AF465A8A-D1DE-47D5-B692-11EDEA477607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5943600" y="3581400"/>
            <a:ext cx="3790060" cy="379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AutoShape 6" descr="Microsoft Sculpt Comfort Mouse – Microsoft Surface Zubehör">
            <a:extLst>
              <a:ext uri="{FF2B5EF4-FFF2-40B4-BE49-F238E27FC236}">
                <a16:creationId xmlns:a16="http://schemas.microsoft.com/office/drawing/2014/main" id="{536B24EE-2565-44FD-BA54-25FEC0CE9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2184163"/>
            <a:ext cx="1397237" cy="139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3074" name="Picture 2" descr="Smart TV mit Touchscreen – innovativer Smart TV">
            <a:extLst>
              <a:ext uri="{FF2B5EF4-FFF2-40B4-BE49-F238E27FC236}">
                <a16:creationId xmlns:a16="http://schemas.microsoft.com/office/drawing/2014/main" id="{C8960BBA-5A30-41DA-A710-B75C33239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184163"/>
            <a:ext cx="5656656" cy="31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23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0DA4E-679D-4AE0-9B48-412EC29D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chemeClr val="accent1"/>
                </a:solidFill>
              </a:rPr>
              <a:t>				 </a:t>
            </a:r>
            <a:r>
              <a:rPr lang="de-AT" sz="6000" b="1" u="sng" dirty="0">
                <a:solidFill>
                  <a:schemeClr val="accent1"/>
                </a:solidFill>
              </a:rPr>
              <a:t>Scanner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5F6F7-9787-4EE9-94F4-C1B233469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28964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>
                <a:solidFill>
                  <a:schemeClr val="accent1"/>
                </a:solidFill>
              </a:rPr>
              <a:t>Beim Kauf eines Scanners solltest du auf folgendes achten:</a:t>
            </a:r>
          </a:p>
          <a:p>
            <a:pPr marL="0" indent="0">
              <a:buNone/>
            </a:pPr>
            <a:endParaRPr lang="de-AT" dirty="0">
              <a:solidFill>
                <a:schemeClr val="accent1"/>
              </a:solidFill>
            </a:endParaRPr>
          </a:p>
          <a:p>
            <a:r>
              <a:rPr lang="de-AT" dirty="0" err="1">
                <a:solidFill>
                  <a:schemeClr val="accent1"/>
                </a:solidFill>
              </a:rPr>
              <a:t>Scanntyp</a:t>
            </a:r>
            <a:endParaRPr lang="de-AT" dirty="0">
              <a:solidFill>
                <a:schemeClr val="accent1"/>
              </a:solidFill>
            </a:endParaRPr>
          </a:p>
          <a:p>
            <a:r>
              <a:rPr lang="de-AT" dirty="0">
                <a:solidFill>
                  <a:schemeClr val="accent1"/>
                </a:solidFill>
              </a:rPr>
              <a:t>Anschlüsse</a:t>
            </a:r>
          </a:p>
          <a:p>
            <a:r>
              <a:rPr lang="de-AT" dirty="0">
                <a:solidFill>
                  <a:schemeClr val="accent1"/>
                </a:solidFill>
              </a:rPr>
              <a:t>Größe </a:t>
            </a:r>
          </a:p>
          <a:p>
            <a:r>
              <a:rPr lang="de-AT" dirty="0">
                <a:solidFill>
                  <a:schemeClr val="accent1"/>
                </a:solidFill>
              </a:rPr>
              <a:t>Auflösung</a:t>
            </a:r>
          </a:p>
          <a:p>
            <a:r>
              <a:rPr lang="de-AT" dirty="0">
                <a:solidFill>
                  <a:schemeClr val="accent1"/>
                </a:solidFill>
              </a:rPr>
              <a:t>Geschwindigkeit</a:t>
            </a:r>
          </a:p>
        </p:txBody>
      </p:sp>
      <p:sp>
        <p:nvSpPr>
          <p:cNvPr id="4" name="AutoShape 2" descr="LC-Power LC-M710B Desktop-Maus | OZ-PC">
            <a:extLst>
              <a:ext uri="{FF2B5EF4-FFF2-40B4-BE49-F238E27FC236}">
                <a16:creationId xmlns:a16="http://schemas.microsoft.com/office/drawing/2014/main" id="{C1D98396-FAD2-4E54-97D1-89A6A1FBF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999717"/>
            <a:ext cx="3178322" cy="31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AutoShape 4" descr="LC-Power LC-M710B Desktop-Maus | OZ-PC">
            <a:extLst>
              <a:ext uri="{FF2B5EF4-FFF2-40B4-BE49-F238E27FC236}">
                <a16:creationId xmlns:a16="http://schemas.microsoft.com/office/drawing/2014/main" id="{AF465A8A-D1DE-47D5-B692-11EDEA477607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5943600" y="3581400"/>
            <a:ext cx="3790060" cy="379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AutoShape 6" descr="Microsoft Sculpt Comfort Mouse – Microsoft Surface Zubehör">
            <a:extLst>
              <a:ext uri="{FF2B5EF4-FFF2-40B4-BE49-F238E27FC236}">
                <a16:creationId xmlns:a16="http://schemas.microsoft.com/office/drawing/2014/main" id="{536B24EE-2565-44FD-BA54-25FEC0CE9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2184163"/>
            <a:ext cx="1397237" cy="139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4098" name="Picture 2" descr="Allgemeiner Handheld-Scanner, 1500er-Serie - CipherLab Co., Ltd.">
            <a:extLst>
              <a:ext uri="{FF2B5EF4-FFF2-40B4-BE49-F238E27FC236}">
                <a16:creationId xmlns:a16="http://schemas.microsoft.com/office/drawing/2014/main" id="{A6A3406E-FFA4-4BF7-B8B5-F7C185DDD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942" y="2066713"/>
            <a:ext cx="3391016" cy="3409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04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90DA4E-679D-4AE0-9B48-412EC29D3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b="1" dirty="0">
                <a:solidFill>
                  <a:schemeClr val="accent1"/>
                </a:solidFill>
              </a:rPr>
              <a:t>				 </a:t>
            </a:r>
            <a:r>
              <a:rPr lang="de-AT" sz="6000" b="1" u="sng" dirty="0">
                <a:solidFill>
                  <a:schemeClr val="accent1"/>
                </a:solidFill>
              </a:rPr>
              <a:t>Mikrofon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5F6F7-9787-4EE9-94F4-C1B2334696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28964" cy="4351338"/>
          </a:xfrm>
        </p:spPr>
        <p:txBody>
          <a:bodyPr/>
          <a:lstStyle/>
          <a:p>
            <a:pPr marL="0" indent="0">
              <a:buNone/>
            </a:pPr>
            <a:r>
              <a:rPr lang="de-AT" dirty="0">
                <a:solidFill>
                  <a:schemeClr val="accent1"/>
                </a:solidFill>
              </a:rPr>
              <a:t>Beim Kauf eines Mikrofons solltest du auf folgendes achten:</a:t>
            </a:r>
          </a:p>
          <a:p>
            <a:pPr marL="0" indent="0">
              <a:buNone/>
            </a:pPr>
            <a:endParaRPr lang="de-AT" dirty="0">
              <a:solidFill>
                <a:schemeClr val="accent1"/>
              </a:solidFill>
            </a:endParaRPr>
          </a:p>
          <a:p>
            <a:r>
              <a:rPr lang="de-AT" dirty="0">
                <a:solidFill>
                  <a:schemeClr val="accent1"/>
                </a:solidFill>
              </a:rPr>
              <a:t>Mikrofontyp</a:t>
            </a:r>
          </a:p>
          <a:p>
            <a:r>
              <a:rPr lang="de-AT" dirty="0">
                <a:solidFill>
                  <a:schemeClr val="accent1"/>
                </a:solidFill>
              </a:rPr>
              <a:t>Anschluss</a:t>
            </a:r>
          </a:p>
          <a:p>
            <a:r>
              <a:rPr lang="de-AT" dirty="0" err="1">
                <a:solidFill>
                  <a:schemeClr val="accent1"/>
                </a:solidFill>
              </a:rPr>
              <a:t>Frequensbereich</a:t>
            </a:r>
            <a:r>
              <a:rPr lang="de-AT" dirty="0">
                <a:solidFill>
                  <a:schemeClr val="accent1"/>
                </a:solidFill>
              </a:rPr>
              <a:t> </a:t>
            </a:r>
          </a:p>
          <a:p>
            <a:r>
              <a:rPr lang="de-AT" dirty="0">
                <a:solidFill>
                  <a:schemeClr val="accent1"/>
                </a:solidFill>
              </a:rPr>
              <a:t>Zubehör</a:t>
            </a:r>
          </a:p>
          <a:p>
            <a:r>
              <a:rPr lang="de-AT" dirty="0">
                <a:solidFill>
                  <a:schemeClr val="accent1"/>
                </a:solidFill>
              </a:rPr>
              <a:t>Rauschverhalten</a:t>
            </a:r>
          </a:p>
        </p:txBody>
      </p:sp>
      <p:sp>
        <p:nvSpPr>
          <p:cNvPr id="4" name="AutoShape 2" descr="LC-Power LC-M710B Desktop-Maus | OZ-PC">
            <a:extLst>
              <a:ext uri="{FF2B5EF4-FFF2-40B4-BE49-F238E27FC236}">
                <a16:creationId xmlns:a16="http://schemas.microsoft.com/office/drawing/2014/main" id="{C1D98396-FAD2-4E54-97D1-89A6A1FBF9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1999717"/>
            <a:ext cx="3178322" cy="317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5" name="AutoShape 4" descr="LC-Power LC-M710B Desktop-Maus | OZ-PC">
            <a:extLst>
              <a:ext uri="{FF2B5EF4-FFF2-40B4-BE49-F238E27FC236}">
                <a16:creationId xmlns:a16="http://schemas.microsoft.com/office/drawing/2014/main" id="{AF465A8A-D1DE-47D5-B692-11EDEA477607}"/>
              </a:ext>
            </a:extLst>
          </p:cNvPr>
          <p:cNvSpPr>
            <a:spLocks noChangeAspect="1" noChangeArrowheads="1"/>
          </p:cNvSpPr>
          <p:nvPr/>
        </p:nvSpPr>
        <p:spPr bwMode="auto">
          <a:xfrm flipV="1">
            <a:off x="5943600" y="3581400"/>
            <a:ext cx="3790060" cy="379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6" name="AutoShape 6" descr="Microsoft Sculpt Comfort Mouse – Microsoft Surface Zubehör">
            <a:extLst>
              <a:ext uri="{FF2B5EF4-FFF2-40B4-BE49-F238E27FC236}">
                <a16:creationId xmlns:a16="http://schemas.microsoft.com/office/drawing/2014/main" id="{536B24EE-2565-44FD-BA54-25FEC0CE9B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599" y="2184163"/>
            <a:ext cx="1397237" cy="1397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5122" name="Picture 2" descr="Dynamisches Mikrofon SD 201 – Steffens Systems">
            <a:extLst>
              <a:ext uri="{FF2B5EF4-FFF2-40B4-BE49-F238E27FC236}">
                <a16:creationId xmlns:a16="http://schemas.microsoft.com/office/drawing/2014/main" id="{890C111E-E3E3-428F-BBB8-ABFF71CF7F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315" y="1999716"/>
            <a:ext cx="4655793" cy="348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221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D9A181-837F-4C81-8CD1-4878D86BE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de-AT" sz="6000" b="1" dirty="0">
                <a:solidFill>
                  <a:schemeClr val="accent1"/>
                </a:solidFill>
              </a:rPr>
              <a:t>		</a:t>
            </a:r>
            <a:r>
              <a:rPr lang="de-AT" sz="6000" b="1" u="sng" dirty="0">
                <a:solidFill>
                  <a:schemeClr val="accent1"/>
                </a:solidFill>
              </a:rPr>
              <a:t>AUSGABEGERÄTE</a:t>
            </a:r>
          </a:p>
        </p:txBody>
      </p:sp>
      <p:graphicFrame>
        <p:nvGraphicFramePr>
          <p:cNvPr id="6" name="Inhaltsplatzhalter 5">
            <a:extLst>
              <a:ext uri="{FF2B5EF4-FFF2-40B4-BE49-F238E27FC236}">
                <a16:creationId xmlns:a16="http://schemas.microsoft.com/office/drawing/2014/main" id="{EB3E95D7-91F8-41E3-BFEE-CE9160693A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404897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210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3" descr="Ein Bild, das Elektronik, Lautsprecher, Elektronisches Gerät, Audiogeräte enthält.&#10;&#10;Beschreibung automatisch generiert.">
            <a:extLst>
              <a:ext uri="{FF2B5EF4-FFF2-40B4-BE49-F238E27FC236}">
                <a16:creationId xmlns:a16="http://schemas.microsoft.com/office/drawing/2014/main" id="{E8050235-83A7-B7E1-B4F7-ED7243EAA3B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9363" b="636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08B73CA-54EA-BDBF-6013-698B5E8E7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1160" y="388730"/>
            <a:ext cx="8596668" cy="1320800"/>
          </a:xfrm>
        </p:spPr>
        <p:txBody>
          <a:bodyPr>
            <a:normAutofit/>
          </a:bodyPr>
          <a:lstStyle/>
          <a:p>
            <a:r>
              <a:rPr lang="de-DE" sz="6000" b="1" dirty="0">
                <a:solidFill>
                  <a:schemeClr val="accent1"/>
                </a:solidFill>
              </a:rPr>
              <a:t>	</a:t>
            </a:r>
            <a:r>
              <a:rPr lang="de-DE" sz="6000" b="1" u="sng" dirty="0">
                <a:solidFill>
                  <a:schemeClr val="accent1"/>
                </a:solidFill>
              </a:rPr>
              <a:t>Lautsprecher</a:t>
            </a:r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C775502E-273D-6815-A202-8399FD6970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2309253"/>
              </p:ext>
            </p:extLst>
          </p:nvPr>
        </p:nvGraphicFramePr>
        <p:xfrm>
          <a:off x="320262" y="2538895"/>
          <a:ext cx="4262783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07" name="Diagramm 206">
            <a:extLst>
              <a:ext uri="{FF2B5EF4-FFF2-40B4-BE49-F238E27FC236}">
                <a16:creationId xmlns:a16="http://schemas.microsoft.com/office/drawing/2014/main" id="{977FAF57-CAF5-B19F-BB9C-5E6CF1595B75}"/>
              </a:ext>
            </a:extLst>
          </p:cNvPr>
          <p:cNvGraphicFramePr/>
          <p:nvPr>
            <p:extLst/>
          </p:nvPr>
        </p:nvGraphicFramePr>
        <p:xfrm>
          <a:off x="321799" y="1710634"/>
          <a:ext cx="3898349" cy="74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20" name="Scrollen: horizontal 419">
            <a:extLst>
              <a:ext uri="{FF2B5EF4-FFF2-40B4-BE49-F238E27FC236}">
                <a16:creationId xmlns:a16="http://schemas.microsoft.com/office/drawing/2014/main" id="{EC81C83D-35EE-9967-ADD9-5E30EF808A43}"/>
              </a:ext>
            </a:extLst>
          </p:cNvPr>
          <p:cNvSpPr/>
          <p:nvPr/>
        </p:nvSpPr>
        <p:spPr>
          <a:xfrm>
            <a:off x="7233478" y="2640789"/>
            <a:ext cx="3812515" cy="2174166"/>
          </a:xfrm>
          <a:prstGeom prst="horizontalScroll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1" name="Textfeld 420">
            <a:extLst>
              <a:ext uri="{FF2B5EF4-FFF2-40B4-BE49-F238E27FC236}">
                <a16:creationId xmlns:a16="http://schemas.microsoft.com/office/drawing/2014/main" id="{A908F041-7B61-8E2F-CBD6-351675A8B31A}"/>
              </a:ext>
            </a:extLst>
          </p:cNvPr>
          <p:cNvSpPr txBox="1"/>
          <p:nvPr/>
        </p:nvSpPr>
        <p:spPr>
          <a:xfrm>
            <a:off x="7443303" y="3036956"/>
            <a:ext cx="3604591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bg1"/>
                </a:solidFill>
                <a:ea typeface="+mn-lt"/>
                <a:cs typeface="+mn-lt"/>
              </a:rPr>
              <a:t>Lautsprecher geben die Töne und Geräusche vom Computer wieder. Sie sorgen dafür, dass du Musik, Videos oder andere Audiosignale hören kannst.</a:t>
            </a:r>
          </a:p>
        </p:txBody>
      </p:sp>
    </p:spTree>
    <p:extLst>
      <p:ext uri="{BB962C8B-B14F-4D97-AF65-F5344CB8AC3E}">
        <p14:creationId xmlns:p14="http://schemas.microsoft.com/office/powerpoint/2010/main" val="1831095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99F1A444-C190-AFD2-4F2A-A60D6443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 t="5473" b="1025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aphicFrame>
        <p:nvGraphicFramePr>
          <p:cNvPr id="15" name="Diagramm 14">
            <a:extLst>
              <a:ext uri="{FF2B5EF4-FFF2-40B4-BE49-F238E27FC236}">
                <a16:creationId xmlns:a16="http://schemas.microsoft.com/office/drawing/2014/main" id="{C442710B-3E2A-6346-8D50-290E2A32A7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7137235"/>
              </p:ext>
            </p:extLst>
          </p:nvPr>
        </p:nvGraphicFramePr>
        <p:xfrm>
          <a:off x="375477" y="2549938"/>
          <a:ext cx="4008783" cy="30502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6" name="Diagramm 145">
            <a:extLst>
              <a:ext uri="{FF2B5EF4-FFF2-40B4-BE49-F238E27FC236}">
                <a16:creationId xmlns:a16="http://schemas.microsoft.com/office/drawing/2014/main" id="{401DD2DE-6B1F-3322-38B7-2AD68FEF7AFA}"/>
              </a:ext>
            </a:extLst>
          </p:cNvPr>
          <p:cNvGraphicFramePr/>
          <p:nvPr>
            <p:extLst/>
          </p:nvPr>
        </p:nvGraphicFramePr>
        <p:xfrm>
          <a:off x="432234" y="1710634"/>
          <a:ext cx="3898349" cy="742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6" name="Titel 155">
            <a:extLst>
              <a:ext uri="{FF2B5EF4-FFF2-40B4-BE49-F238E27FC236}">
                <a16:creationId xmlns:a16="http://schemas.microsoft.com/office/drawing/2014/main" id="{829A6673-CAE6-D74C-06DE-5420D6D94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247" y="609600"/>
            <a:ext cx="8596668" cy="1320800"/>
          </a:xfrm>
        </p:spPr>
        <p:txBody>
          <a:bodyPr>
            <a:normAutofit/>
          </a:bodyPr>
          <a:lstStyle/>
          <a:p>
            <a:r>
              <a:rPr lang="de-DE" sz="4800" b="1" u="sng" dirty="0">
                <a:solidFill>
                  <a:schemeClr val="accent1"/>
                </a:solidFill>
              </a:rPr>
              <a:t>Kopfhörer</a:t>
            </a:r>
          </a:p>
        </p:txBody>
      </p:sp>
      <p:sp>
        <p:nvSpPr>
          <p:cNvPr id="199" name="Scrollen: horizontal 198">
            <a:extLst>
              <a:ext uri="{FF2B5EF4-FFF2-40B4-BE49-F238E27FC236}">
                <a16:creationId xmlns:a16="http://schemas.microsoft.com/office/drawing/2014/main" id="{2C4AF2C1-786E-1B5A-D3DF-3A0DD454642F}"/>
              </a:ext>
            </a:extLst>
          </p:cNvPr>
          <p:cNvSpPr/>
          <p:nvPr/>
        </p:nvSpPr>
        <p:spPr>
          <a:xfrm>
            <a:off x="6869044" y="2352262"/>
            <a:ext cx="4483652" cy="2539999"/>
          </a:xfrm>
          <a:prstGeom prst="horizontalScroll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0" name="Textfeld 199">
            <a:extLst>
              <a:ext uri="{FF2B5EF4-FFF2-40B4-BE49-F238E27FC236}">
                <a16:creationId xmlns:a16="http://schemas.microsoft.com/office/drawing/2014/main" id="{1B6ED5C7-D0D3-0080-51FF-8B12F36F526C}"/>
              </a:ext>
            </a:extLst>
          </p:cNvPr>
          <p:cNvSpPr txBox="1"/>
          <p:nvPr/>
        </p:nvSpPr>
        <p:spPr>
          <a:xfrm>
            <a:off x="7100955" y="3114261"/>
            <a:ext cx="4256157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chemeClr val="bg1"/>
                </a:solidFill>
                <a:ea typeface="+mn-lt"/>
                <a:cs typeface="+mn-lt"/>
              </a:rPr>
              <a:t>Kopfhörer sind kleine Lautsprecher, die du direkt auf den Ohren trägst. Sie geben den Ton nur für dich wieder, damit andere es nicht hören. </a:t>
            </a:r>
            <a:endParaRPr lang="de-D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766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210</Words>
  <Application>Microsoft Office PowerPoint</Application>
  <PresentationFormat>Breitbild</PresentationFormat>
  <Paragraphs>61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Trebuchet MS</vt:lpstr>
      <vt:lpstr>Office</vt:lpstr>
      <vt:lpstr>   Eingabegeräte</vt:lpstr>
      <vt:lpstr>    Tastatur</vt:lpstr>
      <vt:lpstr>     Maus</vt:lpstr>
      <vt:lpstr>    Touchscreen</vt:lpstr>
      <vt:lpstr>     Scanner</vt:lpstr>
      <vt:lpstr>     Mikrofon</vt:lpstr>
      <vt:lpstr>  AUSGABEGERÄTE</vt:lpstr>
      <vt:lpstr> Lautsprecher</vt:lpstr>
      <vt:lpstr>Kopfhörer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Eingabe</dc:title>
  <dc:creator>Leon SACHS</dc:creator>
  <cp:lastModifiedBy>Leon SACHS</cp:lastModifiedBy>
  <cp:revision>9</cp:revision>
  <dcterms:created xsi:type="dcterms:W3CDTF">2024-09-20T07:02:30Z</dcterms:created>
  <dcterms:modified xsi:type="dcterms:W3CDTF">2024-10-04T07:37:59Z</dcterms:modified>
</cp:coreProperties>
</file>