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AB88F-5525-4AAD-96D0-9A819BCE6B7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057880B8-79C8-48AF-BF58-24D5F5129075}">
      <dgm:prSet phldrT="[Text]"/>
      <dgm:spPr/>
      <dgm:t>
        <a:bodyPr/>
        <a:lstStyle/>
        <a:p>
          <a:r>
            <a:rPr lang="de-AT" dirty="0"/>
            <a:t>Kopfhörer</a:t>
          </a:r>
        </a:p>
      </dgm:t>
    </dgm:pt>
    <dgm:pt modelId="{1A17EC1A-819D-4225-8863-58AE93BB8154}" type="parTrans" cxnId="{6770E1BA-CD6E-43AC-89E8-CF438EB92E83}">
      <dgm:prSet/>
      <dgm:spPr/>
      <dgm:t>
        <a:bodyPr/>
        <a:lstStyle/>
        <a:p>
          <a:endParaRPr lang="de-AT"/>
        </a:p>
      </dgm:t>
    </dgm:pt>
    <dgm:pt modelId="{986F533E-B1B3-48DA-B9A4-1577966553C0}" type="sibTrans" cxnId="{6770E1BA-CD6E-43AC-89E8-CF438EB92E83}">
      <dgm:prSet/>
      <dgm:spPr/>
      <dgm:t>
        <a:bodyPr/>
        <a:lstStyle/>
        <a:p>
          <a:endParaRPr lang="de-AT"/>
        </a:p>
      </dgm:t>
    </dgm:pt>
    <dgm:pt modelId="{27ABA7BC-F541-4E54-894F-E506F267EB49}">
      <dgm:prSet phldrT="[Text]"/>
      <dgm:spPr/>
      <dgm:t>
        <a:bodyPr/>
        <a:lstStyle/>
        <a:p>
          <a:r>
            <a:rPr lang="de-AT" dirty="0"/>
            <a:t>Drucker</a:t>
          </a:r>
        </a:p>
      </dgm:t>
    </dgm:pt>
    <dgm:pt modelId="{6C2692F2-AC67-454C-85AF-2AA4915C3E17}" type="parTrans" cxnId="{D5B541B0-200D-4776-B080-0E5FCBD75A94}">
      <dgm:prSet/>
      <dgm:spPr/>
      <dgm:t>
        <a:bodyPr/>
        <a:lstStyle/>
        <a:p>
          <a:endParaRPr lang="de-AT"/>
        </a:p>
      </dgm:t>
    </dgm:pt>
    <dgm:pt modelId="{37BC5C24-FA6F-4B1D-AFE4-3D39E6DD020A}" type="sibTrans" cxnId="{D5B541B0-200D-4776-B080-0E5FCBD75A94}">
      <dgm:prSet/>
      <dgm:spPr/>
      <dgm:t>
        <a:bodyPr/>
        <a:lstStyle/>
        <a:p>
          <a:endParaRPr lang="de-AT"/>
        </a:p>
      </dgm:t>
    </dgm:pt>
    <dgm:pt modelId="{95D9F41B-4F10-4A7E-A5B4-0075E90EF090}">
      <dgm:prSet phldrT="[Text]"/>
      <dgm:spPr/>
      <dgm:t>
        <a:bodyPr/>
        <a:lstStyle/>
        <a:p>
          <a:r>
            <a:rPr lang="de-AT" dirty="0"/>
            <a:t>Lautsprecher</a:t>
          </a:r>
        </a:p>
      </dgm:t>
    </dgm:pt>
    <dgm:pt modelId="{E8C492FD-0E89-4D54-9B73-086843F0764E}" type="parTrans" cxnId="{FC969762-6D77-41BA-A4B0-45B091F1E490}">
      <dgm:prSet/>
      <dgm:spPr/>
      <dgm:t>
        <a:bodyPr/>
        <a:lstStyle/>
        <a:p>
          <a:endParaRPr lang="de-AT"/>
        </a:p>
      </dgm:t>
    </dgm:pt>
    <dgm:pt modelId="{C111A3DA-2AB7-42B2-B9E6-5A4E2528F2CC}" type="sibTrans" cxnId="{FC969762-6D77-41BA-A4B0-45B091F1E490}">
      <dgm:prSet/>
      <dgm:spPr/>
      <dgm:t>
        <a:bodyPr/>
        <a:lstStyle/>
        <a:p>
          <a:endParaRPr lang="de-AT"/>
        </a:p>
      </dgm:t>
    </dgm:pt>
    <dgm:pt modelId="{915F9B7C-E458-44DA-B2E1-37CE2BEA71B8}" type="pres">
      <dgm:prSet presAssocID="{F38AB88F-5525-4AAD-96D0-9A819BCE6B72}" presName="Name0" presStyleCnt="0">
        <dgm:presLayoutVars>
          <dgm:chMax val="7"/>
          <dgm:chPref val="7"/>
          <dgm:dir/>
        </dgm:presLayoutVars>
      </dgm:prSet>
      <dgm:spPr/>
    </dgm:pt>
    <dgm:pt modelId="{693F491F-AD3A-4AB0-8ECB-26DE43200056}" type="pres">
      <dgm:prSet presAssocID="{F38AB88F-5525-4AAD-96D0-9A819BCE6B72}" presName="Name1" presStyleCnt="0"/>
      <dgm:spPr/>
    </dgm:pt>
    <dgm:pt modelId="{B5E07827-64D0-4D2F-8062-6D0B0A066337}" type="pres">
      <dgm:prSet presAssocID="{F38AB88F-5525-4AAD-96D0-9A819BCE6B72}" presName="cycle" presStyleCnt="0"/>
      <dgm:spPr/>
    </dgm:pt>
    <dgm:pt modelId="{9A884189-E433-4C5A-8436-48F47DBD14DB}" type="pres">
      <dgm:prSet presAssocID="{F38AB88F-5525-4AAD-96D0-9A819BCE6B72}" presName="srcNode" presStyleLbl="node1" presStyleIdx="0" presStyleCnt="3"/>
      <dgm:spPr/>
    </dgm:pt>
    <dgm:pt modelId="{B728E4D3-C96E-4ED7-900B-47ACC3F15296}" type="pres">
      <dgm:prSet presAssocID="{F38AB88F-5525-4AAD-96D0-9A819BCE6B72}" presName="conn" presStyleLbl="parChTrans1D2" presStyleIdx="0" presStyleCnt="1"/>
      <dgm:spPr/>
    </dgm:pt>
    <dgm:pt modelId="{9705233B-00C3-42DB-A0C9-2AF4BC4A802B}" type="pres">
      <dgm:prSet presAssocID="{F38AB88F-5525-4AAD-96D0-9A819BCE6B72}" presName="extraNode" presStyleLbl="node1" presStyleIdx="0" presStyleCnt="3"/>
      <dgm:spPr/>
    </dgm:pt>
    <dgm:pt modelId="{D4E6933C-5494-47E0-804D-5AE0E3ABAA28}" type="pres">
      <dgm:prSet presAssocID="{F38AB88F-5525-4AAD-96D0-9A819BCE6B72}" presName="dstNode" presStyleLbl="node1" presStyleIdx="0" presStyleCnt="3"/>
      <dgm:spPr/>
    </dgm:pt>
    <dgm:pt modelId="{FC0CDB70-B48E-4418-A288-12464E50BEBE}" type="pres">
      <dgm:prSet presAssocID="{057880B8-79C8-48AF-BF58-24D5F5129075}" presName="text_1" presStyleLbl="node1" presStyleIdx="0" presStyleCnt="3">
        <dgm:presLayoutVars>
          <dgm:bulletEnabled val="1"/>
        </dgm:presLayoutVars>
      </dgm:prSet>
      <dgm:spPr/>
    </dgm:pt>
    <dgm:pt modelId="{06D56746-1B35-4B8D-9E44-2A5D40B21716}" type="pres">
      <dgm:prSet presAssocID="{057880B8-79C8-48AF-BF58-24D5F5129075}" presName="accent_1" presStyleCnt="0"/>
      <dgm:spPr/>
    </dgm:pt>
    <dgm:pt modelId="{7A01072C-5EF4-4A9C-A9EE-983E2598DB6F}" type="pres">
      <dgm:prSet presAssocID="{057880B8-79C8-48AF-BF58-24D5F5129075}" presName="accentRepeatNode" presStyleLbl="solidFgAcc1" presStyleIdx="0" presStyleCnt="3"/>
      <dgm:spPr/>
    </dgm:pt>
    <dgm:pt modelId="{F56FDF9E-A353-41D0-B926-312D311B24AA}" type="pres">
      <dgm:prSet presAssocID="{27ABA7BC-F541-4E54-894F-E506F267EB49}" presName="text_2" presStyleLbl="node1" presStyleIdx="1" presStyleCnt="3">
        <dgm:presLayoutVars>
          <dgm:bulletEnabled val="1"/>
        </dgm:presLayoutVars>
      </dgm:prSet>
      <dgm:spPr/>
    </dgm:pt>
    <dgm:pt modelId="{3C1AA4A8-3595-4E0F-BC04-AA1A07FEBC75}" type="pres">
      <dgm:prSet presAssocID="{27ABA7BC-F541-4E54-894F-E506F267EB49}" presName="accent_2" presStyleCnt="0"/>
      <dgm:spPr/>
    </dgm:pt>
    <dgm:pt modelId="{926ABBF9-6897-4DEB-8CBC-8255C90EFAF6}" type="pres">
      <dgm:prSet presAssocID="{27ABA7BC-F541-4E54-894F-E506F267EB49}" presName="accentRepeatNode" presStyleLbl="solidFgAcc1" presStyleIdx="1" presStyleCnt="3"/>
      <dgm:spPr/>
    </dgm:pt>
    <dgm:pt modelId="{36715FE8-0658-46A5-92EB-FC8F0F743E63}" type="pres">
      <dgm:prSet presAssocID="{95D9F41B-4F10-4A7E-A5B4-0075E90EF090}" presName="text_3" presStyleLbl="node1" presStyleIdx="2" presStyleCnt="3">
        <dgm:presLayoutVars>
          <dgm:bulletEnabled val="1"/>
        </dgm:presLayoutVars>
      </dgm:prSet>
      <dgm:spPr/>
    </dgm:pt>
    <dgm:pt modelId="{ACBC1211-6349-4D5C-A709-6B8B11F45CDD}" type="pres">
      <dgm:prSet presAssocID="{95D9F41B-4F10-4A7E-A5B4-0075E90EF090}" presName="accent_3" presStyleCnt="0"/>
      <dgm:spPr/>
    </dgm:pt>
    <dgm:pt modelId="{5C88D7F5-A6D4-41FE-9815-A9C757BF3A25}" type="pres">
      <dgm:prSet presAssocID="{95D9F41B-4F10-4A7E-A5B4-0075E90EF090}" presName="accentRepeatNode" presStyleLbl="solidFgAcc1" presStyleIdx="2" presStyleCnt="3"/>
      <dgm:spPr/>
    </dgm:pt>
  </dgm:ptLst>
  <dgm:cxnLst>
    <dgm:cxn modelId="{FEB5A20D-568B-4FDB-AF69-52D9A9BD2D4A}" type="presOf" srcId="{95D9F41B-4F10-4A7E-A5B4-0075E90EF090}" destId="{36715FE8-0658-46A5-92EB-FC8F0F743E63}" srcOrd="0" destOrd="0" presId="urn:microsoft.com/office/officeart/2008/layout/VerticalCurvedList"/>
    <dgm:cxn modelId="{ED834120-B766-4C1D-B603-4D66CB4BDC07}" type="presOf" srcId="{F38AB88F-5525-4AAD-96D0-9A819BCE6B72}" destId="{915F9B7C-E458-44DA-B2E1-37CE2BEA71B8}" srcOrd="0" destOrd="0" presId="urn:microsoft.com/office/officeart/2008/layout/VerticalCurvedList"/>
    <dgm:cxn modelId="{8947E923-1E6B-42ED-897B-DB88D20FCFA0}" type="presOf" srcId="{27ABA7BC-F541-4E54-894F-E506F267EB49}" destId="{F56FDF9E-A353-41D0-B926-312D311B24AA}" srcOrd="0" destOrd="0" presId="urn:microsoft.com/office/officeart/2008/layout/VerticalCurvedList"/>
    <dgm:cxn modelId="{65857427-456E-403F-9572-A444F687F5E1}" type="presOf" srcId="{057880B8-79C8-48AF-BF58-24D5F5129075}" destId="{FC0CDB70-B48E-4418-A288-12464E50BEBE}" srcOrd="0" destOrd="0" presId="urn:microsoft.com/office/officeart/2008/layout/VerticalCurvedList"/>
    <dgm:cxn modelId="{FC969762-6D77-41BA-A4B0-45B091F1E490}" srcId="{F38AB88F-5525-4AAD-96D0-9A819BCE6B72}" destId="{95D9F41B-4F10-4A7E-A5B4-0075E90EF090}" srcOrd="2" destOrd="0" parTransId="{E8C492FD-0E89-4D54-9B73-086843F0764E}" sibTransId="{C111A3DA-2AB7-42B2-B9E6-5A4E2528F2CC}"/>
    <dgm:cxn modelId="{46F07897-ECB2-4A7C-AE12-C5C4941894E9}" type="presOf" srcId="{986F533E-B1B3-48DA-B9A4-1577966553C0}" destId="{B728E4D3-C96E-4ED7-900B-47ACC3F15296}" srcOrd="0" destOrd="0" presId="urn:microsoft.com/office/officeart/2008/layout/VerticalCurvedList"/>
    <dgm:cxn modelId="{D5B541B0-200D-4776-B080-0E5FCBD75A94}" srcId="{F38AB88F-5525-4AAD-96D0-9A819BCE6B72}" destId="{27ABA7BC-F541-4E54-894F-E506F267EB49}" srcOrd="1" destOrd="0" parTransId="{6C2692F2-AC67-454C-85AF-2AA4915C3E17}" sibTransId="{37BC5C24-FA6F-4B1D-AFE4-3D39E6DD020A}"/>
    <dgm:cxn modelId="{6770E1BA-CD6E-43AC-89E8-CF438EB92E83}" srcId="{F38AB88F-5525-4AAD-96D0-9A819BCE6B72}" destId="{057880B8-79C8-48AF-BF58-24D5F5129075}" srcOrd="0" destOrd="0" parTransId="{1A17EC1A-819D-4225-8863-58AE93BB8154}" sibTransId="{986F533E-B1B3-48DA-B9A4-1577966553C0}"/>
    <dgm:cxn modelId="{C563D2D7-9521-4638-A7DB-68A34838DD8A}" type="presParOf" srcId="{915F9B7C-E458-44DA-B2E1-37CE2BEA71B8}" destId="{693F491F-AD3A-4AB0-8ECB-26DE43200056}" srcOrd="0" destOrd="0" presId="urn:microsoft.com/office/officeart/2008/layout/VerticalCurvedList"/>
    <dgm:cxn modelId="{28B4771A-8EB7-478E-A6F5-105F3134AA67}" type="presParOf" srcId="{693F491F-AD3A-4AB0-8ECB-26DE43200056}" destId="{B5E07827-64D0-4D2F-8062-6D0B0A066337}" srcOrd="0" destOrd="0" presId="urn:microsoft.com/office/officeart/2008/layout/VerticalCurvedList"/>
    <dgm:cxn modelId="{68762133-DEBC-422B-9A14-4156F5FAF70D}" type="presParOf" srcId="{B5E07827-64D0-4D2F-8062-6D0B0A066337}" destId="{9A884189-E433-4C5A-8436-48F47DBD14DB}" srcOrd="0" destOrd="0" presId="urn:microsoft.com/office/officeart/2008/layout/VerticalCurvedList"/>
    <dgm:cxn modelId="{BB46D966-842E-4AE9-BF14-AFC1899634C1}" type="presParOf" srcId="{B5E07827-64D0-4D2F-8062-6D0B0A066337}" destId="{B728E4D3-C96E-4ED7-900B-47ACC3F15296}" srcOrd="1" destOrd="0" presId="urn:microsoft.com/office/officeart/2008/layout/VerticalCurvedList"/>
    <dgm:cxn modelId="{8CC763BA-2687-4F61-94BE-77E533243FAF}" type="presParOf" srcId="{B5E07827-64D0-4D2F-8062-6D0B0A066337}" destId="{9705233B-00C3-42DB-A0C9-2AF4BC4A802B}" srcOrd="2" destOrd="0" presId="urn:microsoft.com/office/officeart/2008/layout/VerticalCurvedList"/>
    <dgm:cxn modelId="{3DAA9C65-4943-48C3-A346-AFD6E6F1A51A}" type="presParOf" srcId="{B5E07827-64D0-4D2F-8062-6D0B0A066337}" destId="{D4E6933C-5494-47E0-804D-5AE0E3ABAA28}" srcOrd="3" destOrd="0" presId="urn:microsoft.com/office/officeart/2008/layout/VerticalCurvedList"/>
    <dgm:cxn modelId="{465A6D44-4AAE-4404-9AAE-D61D24E2970B}" type="presParOf" srcId="{693F491F-AD3A-4AB0-8ECB-26DE43200056}" destId="{FC0CDB70-B48E-4418-A288-12464E50BEBE}" srcOrd="1" destOrd="0" presId="urn:microsoft.com/office/officeart/2008/layout/VerticalCurvedList"/>
    <dgm:cxn modelId="{457C3B81-CCB6-4311-BE9B-5B2485389691}" type="presParOf" srcId="{693F491F-AD3A-4AB0-8ECB-26DE43200056}" destId="{06D56746-1B35-4B8D-9E44-2A5D40B21716}" srcOrd="2" destOrd="0" presId="urn:microsoft.com/office/officeart/2008/layout/VerticalCurvedList"/>
    <dgm:cxn modelId="{7D9BE27D-0CE0-436F-B99E-2CE6DF10973A}" type="presParOf" srcId="{06D56746-1B35-4B8D-9E44-2A5D40B21716}" destId="{7A01072C-5EF4-4A9C-A9EE-983E2598DB6F}" srcOrd="0" destOrd="0" presId="urn:microsoft.com/office/officeart/2008/layout/VerticalCurvedList"/>
    <dgm:cxn modelId="{58C52AB5-94B9-40B1-BBB1-08D5910232DA}" type="presParOf" srcId="{693F491F-AD3A-4AB0-8ECB-26DE43200056}" destId="{F56FDF9E-A353-41D0-B926-312D311B24AA}" srcOrd="3" destOrd="0" presId="urn:microsoft.com/office/officeart/2008/layout/VerticalCurvedList"/>
    <dgm:cxn modelId="{160C2916-ADE0-491A-9C6D-5C4BFD6B5295}" type="presParOf" srcId="{693F491F-AD3A-4AB0-8ECB-26DE43200056}" destId="{3C1AA4A8-3595-4E0F-BC04-AA1A07FEBC75}" srcOrd="4" destOrd="0" presId="urn:microsoft.com/office/officeart/2008/layout/VerticalCurvedList"/>
    <dgm:cxn modelId="{0645F8BA-AB3D-45BA-A7F8-ED3818B31A67}" type="presParOf" srcId="{3C1AA4A8-3595-4E0F-BC04-AA1A07FEBC75}" destId="{926ABBF9-6897-4DEB-8CBC-8255C90EFAF6}" srcOrd="0" destOrd="0" presId="urn:microsoft.com/office/officeart/2008/layout/VerticalCurvedList"/>
    <dgm:cxn modelId="{0D5753CC-344D-4553-88CB-6B204B9CF2B6}" type="presParOf" srcId="{693F491F-AD3A-4AB0-8ECB-26DE43200056}" destId="{36715FE8-0658-46A5-92EB-FC8F0F743E63}" srcOrd="5" destOrd="0" presId="urn:microsoft.com/office/officeart/2008/layout/VerticalCurvedList"/>
    <dgm:cxn modelId="{33065B8C-DC79-463A-A855-C2A9CD602782}" type="presParOf" srcId="{693F491F-AD3A-4AB0-8ECB-26DE43200056}" destId="{ACBC1211-6349-4D5C-A709-6B8B11F45CDD}" srcOrd="6" destOrd="0" presId="urn:microsoft.com/office/officeart/2008/layout/VerticalCurvedList"/>
    <dgm:cxn modelId="{B3CCBE7B-C99F-459F-91E5-8471C3B63CF2}" type="presParOf" srcId="{ACBC1211-6349-4D5C-A709-6B8B11F45CDD}" destId="{5C88D7F5-A6D4-41FE-9815-A9C757BF3A2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8E4D3-C96E-4ED7-900B-47ACC3F15296}">
      <dsp:nvSpPr>
        <dsp:cNvPr id="0" name=""/>
        <dsp:cNvSpPr/>
      </dsp:nvSpPr>
      <dsp:spPr>
        <a:xfrm>
          <a:off x="-4157891" y="-638056"/>
          <a:ext cx="4954351" cy="4954351"/>
        </a:xfrm>
        <a:prstGeom prst="blockArc">
          <a:avLst>
            <a:gd name="adj1" fmla="val 18900000"/>
            <a:gd name="adj2" fmla="val 2700000"/>
            <a:gd name="adj3" fmla="val 436"/>
          </a:avLst>
        </a:pr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CDB70-B48E-4418-A288-12464E50BEBE}">
      <dsp:nvSpPr>
        <dsp:cNvPr id="0" name=""/>
        <dsp:cNvSpPr/>
      </dsp:nvSpPr>
      <dsp:spPr>
        <a:xfrm>
          <a:off x="512205" y="367823"/>
          <a:ext cx="10468650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000" kern="1200" dirty="0"/>
            <a:t>Kopfhörer</a:t>
          </a:r>
        </a:p>
      </dsp:txBody>
      <dsp:txXfrm>
        <a:off x="512205" y="367823"/>
        <a:ext cx="10468650" cy="735647"/>
      </dsp:txXfrm>
    </dsp:sp>
    <dsp:sp modelId="{7A01072C-5EF4-4A9C-A9EE-983E2598DB6F}">
      <dsp:nvSpPr>
        <dsp:cNvPr id="0" name=""/>
        <dsp:cNvSpPr/>
      </dsp:nvSpPr>
      <dsp:spPr>
        <a:xfrm>
          <a:off x="52425" y="275867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6FDF9E-A353-41D0-B926-312D311B24AA}">
      <dsp:nvSpPr>
        <dsp:cNvPr id="0" name=""/>
        <dsp:cNvSpPr/>
      </dsp:nvSpPr>
      <dsp:spPr>
        <a:xfrm>
          <a:off x="779613" y="1471295"/>
          <a:ext cx="10201242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000" kern="1200" dirty="0"/>
            <a:t>Drucker</a:t>
          </a:r>
        </a:p>
      </dsp:txBody>
      <dsp:txXfrm>
        <a:off x="779613" y="1471295"/>
        <a:ext cx="10201242" cy="735647"/>
      </dsp:txXfrm>
    </dsp:sp>
    <dsp:sp modelId="{926ABBF9-6897-4DEB-8CBC-8255C90EFAF6}">
      <dsp:nvSpPr>
        <dsp:cNvPr id="0" name=""/>
        <dsp:cNvSpPr/>
      </dsp:nvSpPr>
      <dsp:spPr>
        <a:xfrm>
          <a:off x="319833" y="1379339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15FE8-0658-46A5-92EB-FC8F0F743E63}">
      <dsp:nvSpPr>
        <dsp:cNvPr id="0" name=""/>
        <dsp:cNvSpPr/>
      </dsp:nvSpPr>
      <dsp:spPr>
        <a:xfrm>
          <a:off x="512205" y="2574766"/>
          <a:ext cx="10468650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000" kern="1200" dirty="0"/>
            <a:t>Lautsprecher</a:t>
          </a:r>
        </a:p>
      </dsp:txBody>
      <dsp:txXfrm>
        <a:off x="512205" y="2574766"/>
        <a:ext cx="10468650" cy="735647"/>
      </dsp:txXfrm>
    </dsp:sp>
    <dsp:sp modelId="{5C88D7F5-A6D4-41FE-9815-A9C757BF3A25}">
      <dsp:nvSpPr>
        <dsp:cNvPr id="0" name=""/>
        <dsp:cNvSpPr/>
      </dsp:nvSpPr>
      <dsp:spPr>
        <a:xfrm>
          <a:off x="52425" y="2482810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747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43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518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853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03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018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54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784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090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789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073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BD7560-C1AF-4BC3-B943-E36FA4562403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BEF12F3-C197-4D64-BEA2-7451FFC29B6A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73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C57498-6260-470E-8B82-E927003D44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Computerteile + Kaufentscheidung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1569CF-9933-4AB1-A323-65F7C26A90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sz="1800" i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Ailin Zaman</a:t>
            </a:r>
          </a:p>
        </p:txBody>
      </p:sp>
    </p:spTree>
    <p:extLst>
      <p:ext uri="{BB962C8B-B14F-4D97-AF65-F5344CB8AC3E}">
        <p14:creationId xmlns:p14="http://schemas.microsoft.com/office/powerpoint/2010/main" val="203089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18AC1-F6D4-412B-A8F4-9D05CE351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Ausgabegeräte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8722BD8-761A-4B4C-8AFD-3F44A911C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46632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20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4E1F1-4511-4018-9C19-CB8B5D04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Kopfhörer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AC7E128-2DA2-4CB6-8524-74A5B943F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56201" y="2403090"/>
            <a:ext cx="2738955" cy="273895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CE3B252-2B90-4DD8-9109-7DDE26488160}"/>
              </a:ext>
            </a:extLst>
          </p:cNvPr>
          <p:cNvSpPr txBox="1"/>
          <p:nvPr/>
        </p:nvSpPr>
        <p:spPr>
          <a:xfrm>
            <a:off x="581192" y="240309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00F960C-3B4F-4EF0-8D85-367FBB1BF1D5}"/>
              </a:ext>
            </a:extLst>
          </p:cNvPr>
          <p:cNvSpPr txBox="1"/>
          <p:nvPr/>
        </p:nvSpPr>
        <p:spPr>
          <a:xfrm>
            <a:off x="5226341" y="3045204"/>
            <a:ext cx="57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29079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0</TotalTime>
  <Words>10</Words>
  <Application>Microsoft Office PowerPoint</Application>
  <PresentationFormat>Breitbild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Amiri</vt:lpstr>
      <vt:lpstr>Gill Sans MT</vt:lpstr>
      <vt:lpstr>Wingdings 2</vt:lpstr>
      <vt:lpstr>Dividende</vt:lpstr>
      <vt:lpstr>Computerteile + Kaufentscheidung</vt:lpstr>
      <vt:lpstr>Ausgabegeräte</vt:lpstr>
      <vt:lpstr>Kopfhörer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+ Kaufentscheidung</dc:title>
  <dc:creator>Ailin ZAMAN</dc:creator>
  <cp:lastModifiedBy>Ailin ZAMAN</cp:lastModifiedBy>
  <cp:revision>2</cp:revision>
  <dcterms:created xsi:type="dcterms:W3CDTF">2024-10-04T07:23:50Z</dcterms:created>
  <dcterms:modified xsi:type="dcterms:W3CDTF">2024-10-04T07:40:59Z</dcterms:modified>
</cp:coreProperties>
</file>