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3" r:id="rId1"/>
  </p:sldMasterIdLst>
  <p:sldIdLst>
    <p:sldId id="256" r:id="rId2"/>
    <p:sldId id="260" r:id="rId3"/>
    <p:sldId id="259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52AC099-21CC-4A6B-BC86-585C119EC76A}" v="24" dt="2024-09-30T14:58:52.19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44" d="100"/>
          <a:sy n="144" d="100"/>
        </p:scale>
        <p:origin x="144" y="4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asit NOORI" userId="08ee41c4-7954-4158-99d9-b75626f5638a" providerId="ADAL" clId="{652AC099-21CC-4A6B-BC86-585C119EC76A}"/>
    <pc:docChg chg="undo custSel addSld delSld modSld sldOrd">
      <pc:chgData name="Basit NOORI" userId="08ee41c4-7954-4158-99d9-b75626f5638a" providerId="ADAL" clId="{652AC099-21CC-4A6B-BC86-585C119EC76A}" dt="2024-09-30T15:00:22.322" v="144" actId="26606"/>
      <pc:docMkLst>
        <pc:docMk/>
      </pc:docMkLst>
      <pc:sldChg chg="addSp delSp modSp mod setBg addAnim delAnim setClrOvrMap">
        <pc:chgData name="Basit NOORI" userId="08ee41c4-7954-4158-99d9-b75626f5638a" providerId="ADAL" clId="{652AC099-21CC-4A6B-BC86-585C119EC76A}" dt="2024-09-30T14:54:53.113" v="81" actId="26606"/>
        <pc:sldMkLst>
          <pc:docMk/>
          <pc:sldMk cId="1437296937" sldId="256"/>
        </pc:sldMkLst>
        <pc:spChg chg="mod">
          <ac:chgData name="Basit NOORI" userId="08ee41c4-7954-4158-99d9-b75626f5638a" providerId="ADAL" clId="{652AC099-21CC-4A6B-BC86-585C119EC76A}" dt="2024-09-30T14:54:53.113" v="81" actId="26606"/>
          <ac:spMkLst>
            <pc:docMk/>
            <pc:sldMk cId="1437296937" sldId="256"/>
            <ac:spMk id="2" creationId="{712A684C-CDDE-4EE7-88D6-C1AC97B90F53}"/>
          </ac:spMkLst>
        </pc:spChg>
        <pc:spChg chg="mod">
          <ac:chgData name="Basit NOORI" userId="08ee41c4-7954-4158-99d9-b75626f5638a" providerId="ADAL" clId="{652AC099-21CC-4A6B-BC86-585C119EC76A}" dt="2024-09-30T14:54:53.113" v="81" actId="26606"/>
          <ac:spMkLst>
            <pc:docMk/>
            <pc:sldMk cId="1437296937" sldId="256"/>
            <ac:spMk id="3" creationId="{0B164F93-1E42-48CC-8329-CDF7DFCA3DE5}"/>
          </ac:spMkLst>
        </pc:spChg>
        <pc:spChg chg="add del">
          <ac:chgData name="Basit NOORI" userId="08ee41c4-7954-4158-99d9-b75626f5638a" providerId="ADAL" clId="{652AC099-21CC-4A6B-BC86-585C119EC76A}" dt="2024-09-30T14:54:53.108" v="80" actId="26606"/>
          <ac:spMkLst>
            <pc:docMk/>
            <pc:sldMk cId="1437296937" sldId="256"/>
            <ac:spMk id="2055" creationId="{C5BDD1EA-D8C1-45AF-9F0A-14A2A137BA2A}"/>
          </ac:spMkLst>
        </pc:spChg>
        <pc:spChg chg="add del">
          <ac:chgData name="Basit NOORI" userId="08ee41c4-7954-4158-99d9-b75626f5638a" providerId="ADAL" clId="{652AC099-21CC-4A6B-BC86-585C119EC76A}" dt="2024-09-30T14:54:53.108" v="80" actId="26606"/>
          <ac:spMkLst>
            <pc:docMk/>
            <pc:sldMk cId="1437296937" sldId="256"/>
            <ac:spMk id="2057" creationId="{14354E08-0068-48D7-A8AD-84C7B1CF585D}"/>
          </ac:spMkLst>
        </pc:spChg>
        <pc:spChg chg="add">
          <ac:chgData name="Basit NOORI" userId="08ee41c4-7954-4158-99d9-b75626f5638a" providerId="ADAL" clId="{652AC099-21CC-4A6B-BC86-585C119EC76A}" dt="2024-09-30T14:54:53.113" v="81" actId="26606"/>
          <ac:spMkLst>
            <pc:docMk/>
            <pc:sldMk cId="1437296937" sldId="256"/>
            <ac:spMk id="2066" creationId="{DF17025D-0558-4BB1-932D-D407F5BDCAB8}"/>
          </ac:spMkLst>
        </pc:spChg>
        <pc:spChg chg="add">
          <ac:chgData name="Basit NOORI" userId="08ee41c4-7954-4158-99d9-b75626f5638a" providerId="ADAL" clId="{652AC099-21CC-4A6B-BC86-585C119EC76A}" dt="2024-09-30T14:54:53.113" v="81" actId="26606"/>
          <ac:spMkLst>
            <pc:docMk/>
            <pc:sldMk cId="1437296937" sldId="256"/>
            <ac:spMk id="2067" creationId="{23897308-2491-4C39-B764-46DCD1CAD321}"/>
          </ac:spMkLst>
        </pc:spChg>
        <pc:grpChg chg="add del">
          <ac:chgData name="Basit NOORI" userId="08ee41c4-7954-4158-99d9-b75626f5638a" providerId="ADAL" clId="{652AC099-21CC-4A6B-BC86-585C119EC76A}" dt="2024-09-30T14:54:53.108" v="80" actId="26606"/>
          <ac:grpSpMkLst>
            <pc:docMk/>
            <pc:sldMk cId="1437296937" sldId="256"/>
            <ac:grpSpMk id="2059" creationId="{A779F34F-2960-4B81-BA08-445B6F6A0CD7}"/>
          </ac:grpSpMkLst>
        </pc:grpChg>
        <pc:grpChg chg="add">
          <ac:chgData name="Basit NOORI" userId="08ee41c4-7954-4158-99d9-b75626f5638a" providerId="ADAL" clId="{652AC099-21CC-4A6B-BC86-585C119EC76A}" dt="2024-09-30T14:54:53.113" v="81" actId="26606"/>
          <ac:grpSpMkLst>
            <pc:docMk/>
            <pc:sldMk cId="1437296937" sldId="256"/>
            <ac:grpSpMk id="2068" creationId="{437C3370-E183-40E3-8F06-FDD26E64DD97}"/>
          </ac:grpSpMkLst>
        </pc:grpChg>
        <pc:picChg chg="add mod">
          <ac:chgData name="Basit NOORI" userId="08ee41c4-7954-4158-99d9-b75626f5638a" providerId="ADAL" clId="{652AC099-21CC-4A6B-BC86-585C119EC76A}" dt="2024-09-30T14:54:53.113" v="81" actId="26606"/>
          <ac:picMkLst>
            <pc:docMk/>
            <pc:sldMk cId="1437296937" sldId="256"/>
            <ac:picMk id="2050" creationId="{F3A39F02-548B-4E34-6A7F-C447E366DD85}"/>
          </ac:picMkLst>
        </pc:picChg>
      </pc:sldChg>
      <pc:sldChg chg="del">
        <pc:chgData name="Basit NOORI" userId="08ee41c4-7954-4158-99d9-b75626f5638a" providerId="ADAL" clId="{652AC099-21CC-4A6B-BC86-585C119EC76A}" dt="2024-09-30T14:47:49.929" v="0" actId="2696"/>
        <pc:sldMkLst>
          <pc:docMk/>
          <pc:sldMk cId="2249320116" sldId="257"/>
        </pc:sldMkLst>
      </pc:sldChg>
      <pc:sldChg chg="del">
        <pc:chgData name="Basit NOORI" userId="08ee41c4-7954-4158-99d9-b75626f5638a" providerId="ADAL" clId="{652AC099-21CC-4A6B-BC86-585C119EC76A}" dt="2024-09-30T14:47:54.798" v="2" actId="2696"/>
        <pc:sldMkLst>
          <pc:docMk/>
          <pc:sldMk cId="3032735404" sldId="258"/>
        </pc:sldMkLst>
      </pc:sldChg>
      <pc:sldChg chg="addSp delSp modSp mod setBg">
        <pc:chgData name="Basit NOORI" userId="08ee41c4-7954-4158-99d9-b75626f5638a" providerId="ADAL" clId="{652AC099-21CC-4A6B-BC86-585C119EC76A}" dt="2024-09-30T15:00:22.322" v="144" actId="26606"/>
        <pc:sldMkLst>
          <pc:docMk/>
          <pc:sldMk cId="866910459" sldId="259"/>
        </pc:sldMkLst>
        <pc:spChg chg="mod">
          <ac:chgData name="Basit NOORI" userId="08ee41c4-7954-4158-99d9-b75626f5638a" providerId="ADAL" clId="{652AC099-21CC-4A6B-BC86-585C119EC76A}" dt="2024-09-30T15:00:22.322" v="144" actId="26606"/>
          <ac:spMkLst>
            <pc:docMk/>
            <pc:sldMk cId="866910459" sldId="259"/>
            <ac:spMk id="2" creationId="{F68FCD13-B5CE-482C-8482-1A6AE0B877FD}"/>
          </ac:spMkLst>
        </pc:spChg>
        <pc:spChg chg="add del mod">
          <ac:chgData name="Basit NOORI" userId="08ee41c4-7954-4158-99d9-b75626f5638a" providerId="ADAL" clId="{652AC099-21CC-4A6B-BC86-585C119EC76A}" dt="2024-09-30T14:58:20.714" v="126"/>
          <ac:spMkLst>
            <pc:docMk/>
            <pc:sldMk cId="866910459" sldId="259"/>
            <ac:spMk id="3" creationId="{7C806A30-50B0-4462-AAFD-F5FB54B9DED6}"/>
          </ac:spMkLst>
        </pc:spChg>
        <pc:spChg chg="add mod">
          <ac:chgData name="Basit NOORI" userId="08ee41c4-7954-4158-99d9-b75626f5638a" providerId="ADAL" clId="{652AC099-21CC-4A6B-BC86-585C119EC76A}" dt="2024-09-30T14:58:16.281" v="123"/>
          <ac:spMkLst>
            <pc:docMk/>
            <pc:sldMk cId="866910459" sldId="259"/>
            <ac:spMk id="4" creationId="{D484DCCA-052D-7050-54DF-D2A2ABD668B2}"/>
          </ac:spMkLst>
        </pc:spChg>
        <pc:spChg chg="add del mod">
          <ac:chgData name="Basit NOORI" userId="08ee41c4-7954-4158-99d9-b75626f5638a" providerId="ADAL" clId="{652AC099-21CC-4A6B-BC86-585C119EC76A}" dt="2024-09-30T15:00:22.322" v="144" actId="26606"/>
          <ac:spMkLst>
            <pc:docMk/>
            <pc:sldMk cId="866910459" sldId="259"/>
            <ac:spMk id="5" creationId="{9DC3E15A-4783-B22A-642C-C8C87FE05CF1}"/>
          </ac:spMkLst>
        </pc:spChg>
        <pc:spChg chg="add mod">
          <ac:chgData name="Basit NOORI" userId="08ee41c4-7954-4158-99d9-b75626f5638a" providerId="ADAL" clId="{652AC099-21CC-4A6B-BC86-585C119EC76A}" dt="2024-09-30T14:58:36.217" v="131"/>
          <ac:spMkLst>
            <pc:docMk/>
            <pc:sldMk cId="866910459" sldId="259"/>
            <ac:spMk id="6" creationId="{663746CA-CD2F-CA28-EAAB-B9D91FF88336}"/>
          </ac:spMkLst>
        </pc:spChg>
        <pc:spChg chg="add del">
          <ac:chgData name="Basit NOORI" userId="08ee41c4-7954-4158-99d9-b75626f5638a" providerId="ADAL" clId="{652AC099-21CC-4A6B-BC86-585C119EC76A}" dt="2024-09-30T15:00:22.322" v="144" actId="26606"/>
          <ac:spMkLst>
            <pc:docMk/>
            <pc:sldMk cId="866910459" sldId="259"/>
            <ac:spMk id="8" creationId="{4609862E-48F9-45AC-8D44-67A0268A7935}"/>
          </ac:spMkLst>
        </pc:spChg>
        <pc:spChg chg="add">
          <ac:chgData name="Basit NOORI" userId="08ee41c4-7954-4158-99d9-b75626f5638a" providerId="ADAL" clId="{652AC099-21CC-4A6B-BC86-585C119EC76A}" dt="2024-09-30T15:00:22.322" v="144" actId="26606"/>
          <ac:spMkLst>
            <pc:docMk/>
            <pc:sldMk cId="866910459" sldId="259"/>
            <ac:spMk id="27" creationId="{CADF2543-1B6F-4FBC-A7AF-53A0430E05AB}"/>
          </ac:spMkLst>
        </pc:spChg>
        <pc:grpChg chg="add del">
          <ac:chgData name="Basit NOORI" userId="08ee41c4-7954-4158-99d9-b75626f5638a" providerId="ADAL" clId="{652AC099-21CC-4A6B-BC86-585C119EC76A}" dt="2024-09-30T15:00:22.322" v="144" actId="26606"/>
          <ac:grpSpMkLst>
            <pc:docMk/>
            <pc:sldMk cId="866910459" sldId="259"/>
            <ac:grpSpMk id="10" creationId="{C97986E7-0E3C-4F64-886E-935DDCB83AA7}"/>
          </ac:grpSpMkLst>
        </pc:grpChg>
        <pc:grpChg chg="add">
          <ac:chgData name="Basit NOORI" userId="08ee41c4-7954-4158-99d9-b75626f5638a" providerId="ADAL" clId="{652AC099-21CC-4A6B-BC86-585C119EC76A}" dt="2024-09-30T15:00:22.322" v="144" actId="26606"/>
          <ac:grpSpMkLst>
            <pc:docMk/>
            <pc:sldMk cId="866910459" sldId="259"/>
            <ac:grpSpMk id="20" creationId="{6CC7770B-E4E1-42D6-9437-DAA4A3A9E659}"/>
          </ac:grpSpMkLst>
        </pc:grpChg>
        <pc:grpChg chg="add">
          <ac:chgData name="Basit NOORI" userId="08ee41c4-7954-4158-99d9-b75626f5638a" providerId="ADAL" clId="{652AC099-21CC-4A6B-BC86-585C119EC76A}" dt="2024-09-30T15:00:22.322" v="144" actId="26606"/>
          <ac:grpSpMkLst>
            <pc:docMk/>
            <pc:sldMk cId="866910459" sldId="259"/>
            <ac:grpSpMk id="29" creationId="{A80A6E81-6B71-43DF-877B-E964A9A4CB68}"/>
          </ac:grpSpMkLst>
        </pc:grpChg>
      </pc:sldChg>
      <pc:sldChg chg="addSp delSp modSp new mod ord setBg">
        <pc:chgData name="Basit NOORI" userId="08ee41c4-7954-4158-99d9-b75626f5638a" providerId="ADAL" clId="{652AC099-21CC-4A6B-BC86-585C119EC76A}" dt="2024-09-30T14:53:34.155" v="74" actId="26606"/>
        <pc:sldMkLst>
          <pc:docMk/>
          <pc:sldMk cId="2715278076" sldId="260"/>
        </pc:sldMkLst>
        <pc:spChg chg="mod">
          <ac:chgData name="Basit NOORI" userId="08ee41c4-7954-4158-99d9-b75626f5638a" providerId="ADAL" clId="{652AC099-21CC-4A6B-BC86-585C119EC76A}" dt="2024-09-30T14:53:34.155" v="74" actId="26606"/>
          <ac:spMkLst>
            <pc:docMk/>
            <pc:sldMk cId="2715278076" sldId="260"/>
            <ac:spMk id="2" creationId="{5AAE18A7-C1BC-4D94-144B-5B7D2E9C6852}"/>
          </ac:spMkLst>
        </pc:spChg>
        <pc:spChg chg="add del mod">
          <ac:chgData name="Basit NOORI" userId="08ee41c4-7954-4158-99d9-b75626f5638a" providerId="ADAL" clId="{652AC099-21CC-4A6B-BC86-585C119EC76A}" dt="2024-09-30T14:53:34.155" v="74" actId="26606"/>
          <ac:spMkLst>
            <pc:docMk/>
            <pc:sldMk cId="2715278076" sldId="260"/>
            <ac:spMk id="3" creationId="{3E8D8C31-A1B6-B304-D78C-9844B05E7292}"/>
          </ac:spMkLst>
        </pc:spChg>
        <pc:spChg chg="add mod">
          <ac:chgData name="Basit NOORI" userId="08ee41c4-7954-4158-99d9-b75626f5638a" providerId="ADAL" clId="{652AC099-21CC-4A6B-BC86-585C119EC76A}" dt="2024-09-30T14:49:40.303" v="42"/>
          <ac:spMkLst>
            <pc:docMk/>
            <pc:sldMk cId="2715278076" sldId="260"/>
            <ac:spMk id="4" creationId="{E108E22F-37AC-70D1-91EE-65B8DE91DFB4}"/>
          </ac:spMkLst>
        </pc:spChg>
        <pc:spChg chg="add mod">
          <ac:chgData name="Basit NOORI" userId="08ee41c4-7954-4158-99d9-b75626f5638a" providerId="ADAL" clId="{652AC099-21CC-4A6B-BC86-585C119EC76A}" dt="2024-09-30T14:50:58.361" v="49"/>
          <ac:spMkLst>
            <pc:docMk/>
            <pc:sldMk cId="2715278076" sldId="260"/>
            <ac:spMk id="5" creationId="{85F5B0C7-8708-E2FC-4634-25AC834E3C45}"/>
          </ac:spMkLst>
        </pc:spChg>
        <pc:spChg chg="add del">
          <ac:chgData name="Basit NOORI" userId="08ee41c4-7954-4158-99d9-b75626f5638a" providerId="ADAL" clId="{652AC099-21CC-4A6B-BC86-585C119EC76A}" dt="2024-09-30T14:53:34.155" v="74" actId="26606"/>
          <ac:spMkLst>
            <pc:docMk/>
            <pc:sldMk cId="2715278076" sldId="260"/>
            <ac:spMk id="8" creationId="{4609862E-48F9-45AC-8D44-67A0268A7935}"/>
          </ac:spMkLst>
        </pc:spChg>
        <pc:spChg chg="add">
          <ac:chgData name="Basit NOORI" userId="08ee41c4-7954-4158-99d9-b75626f5638a" providerId="ADAL" clId="{652AC099-21CC-4A6B-BC86-585C119EC76A}" dt="2024-09-30T14:53:34.155" v="74" actId="26606"/>
          <ac:spMkLst>
            <pc:docMk/>
            <pc:sldMk cId="2715278076" sldId="260"/>
            <ac:spMk id="1040" creationId="{8735A508-2662-409F-B5A3-AEA22CE92AD9}"/>
          </ac:spMkLst>
        </pc:spChg>
        <pc:spChg chg="add">
          <ac:chgData name="Basit NOORI" userId="08ee41c4-7954-4158-99d9-b75626f5638a" providerId="ADAL" clId="{652AC099-21CC-4A6B-BC86-585C119EC76A}" dt="2024-09-30T14:53:34.155" v="74" actId="26606"/>
          <ac:spMkLst>
            <pc:docMk/>
            <pc:sldMk cId="2715278076" sldId="260"/>
            <ac:spMk id="1042" creationId="{CB8B592B-E5AA-4055-8CB3-6AEDB35AD4E5}"/>
          </ac:spMkLst>
        </pc:spChg>
        <pc:grpChg chg="add del">
          <ac:chgData name="Basit NOORI" userId="08ee41c4-7954-4158-99d9-b75626f5638a" providerId="ADAL" clId="{652AC099-21CC-4A6B-BC86-585C119EC76A}" dt="2024-09-30T14:53:34.155" v="74" actId="26606"/>
          <ac:grpSpMkLst>
            <pc:docMk/>
            <pc:sldMk cId="2715278076" sldId="260"/>
            <ac:grpSpMk id="10" creationId="{C97986E7-0E3C-4F64-886E-935DDCB83AA7}"/>
          </ac:grpSpMkLst>
        </pc:grpChg>
        <pc:grpChg chg="add">
          <ac:chgData name="Basit NOORI" userId="08ee41c4-7954-4158-99d9-b75626f5638a" providerId="ADAL" clId="{652AC099-21CC-4A6B-BC86-585C119EC76A}" dt="2024-09-30T14:53:34.155" v="74" actId="26606"/>
          <ac:grpSpMkLst>
            <pc:docMk/>
            <pc:sldMk cId="2715278076" sldId="260"/>
            <ac:grpSpMk id="1033" creationId="{8F1EF17D-1B70-428C-8A8A-A2C5B390E1E9}"/>
          </ac:grpSpMkLst>
        </pc:grpChg>
        <pc:grpChg chg="add">
          <ac:chgData name="Basit NOORI" userId="08ee41c4-7954-4158-99d9-b75626f5638a" providerId="ADAL" clId="{652AC099-21CC-4A6B-BC86-585C119EC76A}" dt="2024-09-30T14:53:34.155" v="74" actId="26606"/>
          <ac:grpSpMkLst>
            <pc:docMk/>
            <pc:sldMk cId="2715278076" sldId="260"/>
            <ac:grpSpMk id="1044" creationId="{6E8443E6-406A-4E9D-BBDF-18D82C7E570C}"/>
          </ac:grpSpMkLst>
        </pc:grpChg>
        <pc:picChg chg="add mod ord">
          <ac:chgData name="Basit NOORI" userId="08ee41c4-7954-4158-99d9-b75626f5638a" providerId="ADAL" clId="{652AC099-21CC-4A6B-BC86-585C119EC76A}" dt="2024-09-30T14:53:34.155" v="74" actId="26606"/>
          <ac:picMkLst>
            <pc:docMk/>
            <pc:sldMk cId="2715278076" sldId="260"/>
            <ac:picMk id="1028" creationId="{B772913A-131B-E080-1F17-0131CFAD0472}"/>
          </ac:picMkLst>
        </pc:picChg>
      </pc:sldChg>
      <pc:sldChg chg="del">
        <pc:chgData name="Basit NOORI" userId="08ee41c4-7954-4158-99d9-b75626f5638a" providerId="ADAL" clId="{652AC099-21CC-4A6B-BC86-585C119EC76A}" dt="2024-09-30T14:47:51.358" v="1" actId="2696"/>
        <pc:sldMkLst>
          <pc:docMk/>
          <pc:sldMk cId="2935454077" sldId="260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40401-2378-4701-9376-F2F87913649A}" type="datetimeFigureOut">
              <a:rPr lang="de-AT" smtClean="0"/>
              <a:t>30.09.2024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D6A13-D229-492B-A1EF-E872FF10F7C4}" type="slidenum">
              <a:rPr lang="de-AT" smtClean="0"/>
              <a:t>‹#›</a:t>
            </a:fld>
            <a:endParaRPr lang="de-AT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941496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bild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40401-2378-4701-9376-F2F87913649A}" type="datetimeFigureOut">
              <a:rPr lang="de-AT" smtClean="0"/>
              <a:t>30.09.2024</a:t>
            </a:fld>
            <a:endParaRPr lang="de-A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D6A13-D229-492B-A1EF-E872FF10F7C4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212434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und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40401-2378-4701-9376-F2F87913649A}" type="datetimeFigureOut">
              <a:rPr lang="de-AT" smtClean="0"/>
              <a:t>30.09.2024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D6A13-D229-492B-A1EF-E872FF10F7C4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15536809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Zitat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40401-2378-4701-9376-F2F87913649A}" type="datetimeFigureOut">
              <a:rPr lang="de-AT" smtClean="0"/>
              <a:t>30.09.2024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D6A13-D229-492B-A1EF-E872FF10F7C4}" type="slidenum">
              <a:rPr lang="de-AT" smtClean="0"/>
              <a:t>‹#›</a:t>
            </a:fld>
            <a:endParaRPr lang="de-AT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5865729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nskar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40401-2378-4701-9376-F2F87913649A}" type="datetimeFigureOut">
              <a:rPr lang="de-AT" smtClean="0"/>
              <a:t>30.09.2024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D6A13-D229-492B-A1EF-E872FF10F7C4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23516121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nskarte für Z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de-DE"/>
              <a:t>Mastertextformat bearbeiten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40401-2378-4701-9376-F2F87913649A}" type="datetimeFigureOut">
              <a:rPr lang="de-AT" smtClean="0"/>
              <a:t>30.09.2024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D6A13-D229-492B-A1EF-E872FF10F7C4}" type="slidenum">
              <a:rPr lang="de-AT" smtClean="0"/>
              <a:t>‹#›</a:t>
            </a:fld>
            <a:endParaRPr lang="de-AT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3863518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hr oder Fals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de-DE"/>
              <a:t>Mastertextformat bearbeiten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40401-2378-4701-9376-F2F87913649A}" type="datetimeFigureOut">
              <a:rPr lang="de-AT" smtClean="0"/>
              <a:t>30.09.2024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D6A13-D229-492B-A1EF-E872FF10F7C4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76235358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40401-2378-4701-9376-F2F87913649A}" type="datetimeFigureOut">
              <a:rPr lang="de-AT" smtClean="0"/>
              <a:t>30.09.2024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D6A13-D229-492B-A1EF-E872FF10F7C4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22098201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40401-2378-4701-9376-F2F87913649A}" type="datetimeFigureOut">
              <a:rPr lang="de-AT" smtClean="0"/>
              <a:t>30.09.2024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D6A13-D229-492B-A1EF-E872FF10F7C4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683448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40401-2378-4701-9376-F2F87913649A}" type="datetimeFigureOut">
              <a:rPr lang="de-AT" smtClean="0"/>
              <a:t>30.09.2024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D6A13-D229-492B-A1EF-E872FF10F7C4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8271429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40401-2378-4701-9376-F2F87913649A}" type="datetimeFigureOut">
              <a:rPr lang="de-AT" smtClean="0"/>
              <a:t>30.09.2024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D6A13-D229-492B-A1EF-E872FF10F7C4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7091301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40401-2378-4701-9376-F2F87913649A}" type="datetimeFigureOut">
              <a:rPr lang="de-AT" smtClean="0"/>
              <a:t>30.09.2024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D6A13-D229-492B-A1EF-E872FF10F7C4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44285292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40401-2378-4701-9376-F2F87913649A}" type="datetimeFigureOut">
              <a:rPr lang="de-AT" smtClean="0"/>
              <a:t>30.09.2024</a:t>
            </a:fld>
            <a:endParaRPr lang="de-A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D6A13-D229-492B-A1EF-E872FF10F7C4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19966363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40401-2378-4701-9376-F2F87913649A}" type="datetimeFigureOut">
              <a:rPr lang="de-AT" smtClean="0"/>
              <a:t>30.09.2024</a:t>
            </a:fld>
            <a:endParaRPr lang="de-A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D6A13-D229-492B-A1EF-E872FF10F7C4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5572236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40401-2378-4701-9376-F2F87913649A}" type="datetimeFigureOut">
              <a:rPr lang="de-AT" smtClean="0"/>
              <a:t>30.09.2024</a:t>
            </a:fld>
            <a:endParaRPr lang="de-A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D6A13-D229-492B-A1EF-E872FF10F7C4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0531103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40401-2378-4701-9376-F2F87913649A}" type="datetimeFigureOut">
              <a:rPr lang="de-AT" smtClean="0"/>
              <a:t>30.09.2024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D6A13-D229-492B-A1EF-E872FF10F7C4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46724697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40401-2378-4701-9376-F2F87913649A}" type="datetimeFigureOut">
              <a:rPr lang="de-AT" smtClean="0"/>
              <a:t>30.09.2024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D6A13-D229-492B-A1EF-E872FF10F7C4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9750936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4CD40401-2378-4701-9376-F2F87913649A}" type="datetimeFigureOut">
              <a:rPr lang="de-AT" smtClean="0"/>
              <a:t>30.09.2024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6ADD6A13-D229-492B-A1EF-E872FF10F7C4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85977830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64" r:id="rId1"/>
    <p:sldLayoutId id="2147483865" r:id="rId2"/>
    <p:sldLayoutId id="2147483866" r:id="rId3"/>
    <p:sldLayoutId id="2147483867" r:id="rId4"/>
    <p:sldLayoutId id="2147483868" r:id="rId5"/>
    <p:sldLayoutId id="2147483869" r:id="rId6"/>
    <p:sldLayoutId id="2147483870" r:id="rId7"/>
    <p:sldLayoutId id="2147483871" r:id="rId8"/>
    <p:sldLayoutId id="2147483872" r:id="rId9"/>
    <p:sldLayoutId id="2147483873" r:id="rId10"/>
    <p:sldLayoutId id="2147483874" r:id="rId11"/>
    <p:sldLayoutId id="2147483875" r:id="rId12"/>
    <p:sldLayoutId id="2147483876" r:id="rId13"/>
    <p:sldLayoutId id="2147483877" r:id="rId14"/>
    <p:sldLayoutId id="2147483878" r:id="rId15"/>
    <p:sldLayoutId id="2147483879" r:id="rId16"/>
    <p:sldLayoutId id="2147483880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6" name="Rectangle 2065">
            <a:extLst>
              <a:ext uri="{FF2B5EF4-FFF2-40B4-BE49-F238E27FC236}">
                <a16:creationId xmlns:a16="http://schemas.microsoft.com/office/drawing/2014/main" id="{DF17025D-0558-4BB1-932D-D407F5BDCA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2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712A684C-CDDE-4EE7-88D6-C1AC97B90F5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944753" y="628617"/>
            <a:ext cx="6559859" cy="3028983"/>
          </a:xfrm>
        </p:spPr>
        <p:txBody>
          <a:bodyPr>
            <a:normAutofit/>
          </a:bodyPr>
          <a:lstStyle/>
          <a:p>
            <a:r>
              <a:rPr lang="de-AT">
                <a:solidFill>
                  <a:srgbClr val="FFFFFF"/>
                </a:solidFill>
              </a:rPr>
              <a:t>Computerteile + Kaufentscheidung 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0B164F93-1E42-48CC-8329-CDF7DFCA3DE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945624" y="3843868"/>
            <a:ext cx="5414401" cy="1564744"/>
          </a:xfrm>
        </p:spPr>
        <p:txBody>
          <a:bodyPr>
            <a:normAutofit/>
          </a:bodyPr>
          <a:lstStyle/>
          <a:p>
            <a:endParaRPr lang="de-AT">
              <a:solidFill>
                <a:srgbClr val="0F496F"/>
              </a:solidFill>
            </a:endParaRPr>
          </a:p>
        </p:txBody>
      </p:sp>
      <p:sp useBgFill="1">
        <p:nvSpPr>
          <p:cNvPr id="2067" name="Snip Diagonal Corner Rectangle 6">
            <a:extLst>
              <a:ext uri="{FF2B5EF4-FFF2-40B4-BE49-F238E27FC236}">
                <a16:creationId xmlns:a16="http://schemas.microsoft.com/office/drawing/2014/main" id="{23897308-2491-4C39-B764-46DCD1CAD3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34001" y="620722"/>
            <a:ext cx="3670674" cy="5286838"/>
          </a:xfrm>
          <a:prstGeom prst="snip2DiagRect">
            <a:avLst>
              <a:gd name="adj1" fmla="val 15804"/>
              <a:gd name="adj2" fmla="val 0"/>
            </a:avLst>
          </a:prstGeom>
          <a:ln>
            <a:noFill/>
          </a:ln>
          <a:effectLst>
            <a:innerShdw blurRad="57150" dist="38100" dir="14460000">
              <a:prstClr val="black">
                <a:alpha val="7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50" name="Picture 2" descr="PAKAR Sakit Computer">
            <a:extLst>
              <a:ext uri="{FF2B5EF4-FFF2-40B4-BE49-F238E27FC236}">
                <a16:creationId xmlns:a16="http://schemas.microsoft.com/office/drawing/2014/main" id="{F3A39F02-548B-4E34-6A7F-C447E366DD8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124712" y="2037752"/>
            <a:ext cx="2709870" cy="24572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2068" name="Group 2067">
            <a:extLst>
              <a:ext uri="{FF2B5EF4-FFF2-40B4-BE49-F238E27FC236}">
                <a16:creationId xmlns:a16="http://schemas.microsoft.com/office/drawing/2014/main" id="{437C3370-E183-40E3-8F06-FDD26E64DD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2060" name="Straight Connector 2059">
              <a:extLst>
                <a:ext uri="{FF2B5EF4-FFF2-40B4-BE49-F238E27FC236}">
                  <a16:creationId xmlns:a16="http://schemas.microsoft.com/office/drawing/2014/main" id="{37774F20-3F21-44FE-976F-CC336A7482B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rgbClr val="FFFF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61" name="Straight Connector 2060">
              <a:extLst>
                <a:ext uri="{FF2B5EF4-FFF2-40B4-BE49-F238E27FC236}">
                  <a16:creationId xmlns:a16="http://schemas.microsoft.com/office/drawing/2014/main" id="{CA342010-2E15-4FE2-8956-F562BBF500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rgbClr val="FFFF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62" name="Straight Connector 2061">
              <a:extLst>
                <a:ext uri="{FF2B5EF4-FFF2-40B4-BE49-F238E27FC236}">
                  <a16:creationId xmlns:a16="http://schemas.microsoft.com/office/drawing/2014/main" id="{772C8931-1DC1-48FA-878F-2B7CB813D81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rgbClr val="FFFF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63" name="Straight Connector 2062">
              <a:extLst>
                <a:ext uri="{FF2B5EF4-FFF2-40B4-BE49-F238E27FC236}">
                  <a16:creationId xmlns:a16="http://schemas.microsoft.com/office/drawing/2014/main" id="{03285CBA-1A56-43E8-8B87-570C461DA3A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rgbClr val="FFFF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64" name="Straight Connector 2063">
              <a:extLst>
                <a:ext uri="{FF2B5EF4-FFF2-40B4-BE49-F238E27FC236}">
                  <a16:creationId xmlns:a16="http://schemas.microsoft.com/office/drawing/2014/main" id="{204A0B30-03E2-41DD-B443-95E7FB70EC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rgbClr val="FFFF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43729693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33" name="Group 1032">
            <a:extLst>
              <a:ext uri="{FF2B5EF4-FFF2-40B4-BE49-F238E27FC236}">
                <a16:creationId xmlns:a16="http://schemas.microsoft.com/office/drawing/2014/main" id="{8F1EF17D-1B70-428C-8A8A-A2C5B390E1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1034" name="Straight Connector 1033">
              <a:extLst>
                <a:ext uri="{FF2B5EF4-FFF2-40B4-BE49-F238E27FC236}">
                  <a16:creationId xmlns:a16="http://schemas.microsoft.com/office/drawing/2014/main" id="{12FAEDF3-CEC8-4BF6-8EA7-4079C471838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5" name="Straight Connector 1034">
              <a:extLst>
                <a:ext uri="{FF2B5EF4-FFF2-40B4-BE49-F238E27FC236}">
                  <a16:creationId xmlns:a16="http://schemas.microsoft.com/office/drawing/2014/main" id="{398DB8F4-CD77-4FCC-8544-ADE8B478C15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6" name="Straight Connector 1035">
              <a:extLst>
                <a:ext uri="{FF2B5EF4-FFF2-40B4-BE49-F238E27FC236}">
                  <a16:creationId xmlns:a16="http://schemas.microsoft.com/office/drawing/2014/main" id="{22202DFE-039D-48E4-8536-FA30F248947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7" name="Straight Connector 1036">
              <a:extLst>
                <a:ext uri="{FF2B5EF4-FFF2-40B4-BE49-F238E27FC236}">
                  <a16:creationId xmlns:a16="http://schemas.microsoft.com/office/drawing/2014/main" id="{81F05E26-510E-4164-83C7-28E4FE9D7EA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8" name="Straight Connector 1037">
              <a:extLst>
                <a:ext uri="{FF2B5EF4-FFF2-40B4-BE49-F238E27FC236}">
                  <a16:creationId xmlns:a16="http://schemas.microsoft.com/office/drawing/2014/main" id="{E632161A-50D4-4D96-887A-98FC9209310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028" name="Picture 4" descr="Das EVA-Prinzip - Definition und Funktionsweise">
            <a:extLst>
              <a:ext uri="{FF2B5EF4-FFF2-40B4-BE49-F238E27FC236}">
                <a16:creationId xmlns:a16="http://schemas.microsoft.com/office/drawing/2014/main" id="{B772913A-131B-E080-1F17-0131CFAD047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414"/>
          <a:stretch/>
        </p:blipFill>
        <p:spPr bwMode="auto">
          <a:xfrm>
            <a:off x="-12700" y="10"/>
            <a:ext cx="12192000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40" name="Rectangle 1039">
            <a:extLst>
              <a:ext uri="{FF2B5EF4-FFF2-40B4-BE49-F238E27FC236}">
                <a16:creationId xmlns:a16="http://schemas.microsoft.com/office/drawing/2014/main" id="{8735A508-2662-409F-B5A3-AEA22CE92A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2000" cy="6857999"/>
          </a:xfrm>
          <a:prstGeom prst="rect">
            <a:avLst/>
          </a:prstGeom>
          <a:solidFill>
            <a:srgbClr val="000000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2" name="Snip Single Corner Rectangle 17">
            <a:extLst>
              <a:ext uri="{FF2B5EF4-FFF2-40B4-BE49-F238E27FC236}">
                <a16:creationId xmlns:a16="http://schemas.microsoft.com/office/drawing/2014/main" id="{CB8B592B-E5AA-4055-8CB3-6AEDB35AD4E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0" y="1"/>
            <a:ext cx="12188825" cy="6857999"/>
          </a:xfrm>
          <a:prstGeom prst="snip1Rect">
            <a:avLst>
              <a:gd name="adj" fmla="val 38352"/>
            </a:avLst>
          </a:prstGeom>
          <a:gradFill>
            <a:gsLst>
              <a:gs pos="10000">
                <a:schemeClr val="dk2">
                  <a:tint val="97000"/>
                  <a:hueMod val="92000"/>
                  <a:satMod val="169000"/>
                  <a:lumMod val="164000"/>
                  <a:alpha val="70000"/>
                </a:schemeClr>
              </a:gs>
              <a:gs pos="100000">
                <a:schemeClr val="dk2">
                  <a:shade val="96000"/>
                  <a:satMod val="120000"/>
                  <a:lumMod val="90000"/>
                  <a:alpha val="80000"/>
                </a:schemeClr>
              </a:gs>
            </a:gsLst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002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AAE18A7-C1BC-4D94-144B-5B7D2E9C685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4212" y="4487332"/>
            <a:ext cx="8534400" cy="1507067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600"/>
              <a:t>Verarbeitungsgeräte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E8D8C31-A1B6-B304-D78C-9844B05E729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84212" y="685800"/>
            <a:ext cx="8534400" cy="3615267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342900" indent="-342900">
              <a:lnSpc>
                <a:spcPct val="90000"/>
              </a:lnSpc>
              <a:buFont typeface="Wingdings 3" panose="05040102010807070707" pitchFamily="18" charset="2"/>
              <a:buChar char=""/>
            </a:pPr>
            <a:r>
              <a:rPr lang="en-US" sz="1500" dirty="0">
                <a:solidFill>
                  <a:schemeClr val="tx1"/>
                </a:solidFill>
              </a:rPr>
              <a:t>CPU (</a:t>
            </a:r>
            <a:r>
              <a:rPr lang="en-US" sz="1500" dirty="0" err="1">
                <a:solidFill>
                  <a:schemeClr val="tx1"/>
                </a:solidFill>
              </a:rPr>
              <a:t>Zentrale</a:t>
            </a:r>
            <a:r>
              <a:rPr lang="en-US" sz="1500" dirty="0">
                <a:solidFill>
                  <a:schemeClr val="tx1"/>
                </a:solidFill>
              </a:rPr>
              <a:t> </a:t>
            </a:r>
            <a:r>
              <a:rPr lang="en-US" sz="1500" dirty="0" err="1">
                <a:solidFill>
                  <a:schemeClr val="tx1"/>
                </a:solidFill>
              </a:rPr>
              <a:t>Verarbeitungseinheit</a:t>
            </a:r>
            <a:r>
              <a:rPr lang="en-US" sz="1500" dirty="0">
                <a:solidFill>
                  <a:schemeClr val="tx1"/>
                </a:solidFill>
              </a:rPr>
              <a:t>): </a:t>
            </a:r>
            <a:r>
              <a:rPr lang="en-US" sz="1500" dirty="0" err="1">
                <a:solidFill>
                  <a:schemeClr val="tx1"/>
                </a:solidFill>
              </a:rPr>
              <a:t>Führt</a:t>
            </a:r>
            <a:r>
              <a:rPr lang="en-US" sz="1500" dirty="0">
                <a:solidFill>
                  <a:schemeClr val="tx1"/>
                </a:solidFill>
              </a:rPr>
              <a:t> die </a:t>
            </a:r>
            <a:r>
              <a:rPr lang="en-US" sz="1500" dirty="0" err="1">
                <a:solidFill>
                  <a:schemeClr val="tx1"/>
                </a:solidFill>
              </a:rPr>
              <a:t>Hauptberechnungen</a:t>
            </a:r>
            <a:r>
              <a:rPr lang="en-US" sz="1500" dirty="0">
                <a:solidFill>
                  <a:schemeClr val="tx1"/>
                </a:solidFill>
              </a:rPr>
              <a:t> und </a:t>
            </a:r>
            <a:r>
              <a:rPr lang="en-US" sz="1500" dirty="0" err="1">
                <a:solidFill>
                  <a:schemeClr val="tx1"/>
                </a:solidFill>
              </a:rPr>
              <a:t>Aufgaben</a:t>
            </a:r>
            <a:r>
              <a:rPr lang="en-US" sz="1500" dirty="0">
                <a:solidFill>
                  <a:schemeClr val="tx1"/>
                </a:solidFill>
              </a:rPr>
              <a:t> </a:t>
            </a:r>
            <a:r>
              <a:rPr lang="en-US" sz="1500" dirty="0" err="1">
                <a:solidFill>
                  <a:schemeClr val="tx1"/>
                </a:solidFill>
              </a:rPr>
              <a:t>eines</a:t>
            </a:r>
            <a:r>
              <a:rPr lang="en-US" sz="1500" dirty="0">
                <a:solidFill>
                  <a:schemeClr val="tx1"/>
                </a:solidFill>
              </a:rPr>
              <a:t> Computers </a:t>
            </a:r>
            <a:r>
              <a:rPr lang="en-US" sz="1500" dirty="0" err="1">
                <a:solidFill>
                  <a:schemeClr val="tx1"/>
                </a:solidFill>
              </a:rPr>
              <a:t>aus.</a:t>
            </a:r>
            <a:endParaRPr lang="en-US" sz="1500" dirty="0">
              <a:solidFill>
                <a:schemeClr val="tx1"/>
              </a:solidFill>
            </a:endParaRPr>
          </a:p>
          <a:p>
            <a:pPr marL="342900" indent="-342900">
              <a:lnSpc>
                <a:spcPct val="90000"/>
              </a:lnSpc>
              <a:buFont typeface="Wingdings 3" panose="05040102010807070707" pitchFamily="18" charset="2"/>
              <a:buChar char=""/>
            </a:pPr>
            <a:r>
              <a:rPr lang="en-US" sz="1500" dirty="0">
                <a:solidFill>
                  <a:schemeClr val="tx1"/>
                </a:solidFill>
              </a:rPr>
              <a:t>GPU (</a:t>
            </a:r>
            <a:r>
              <a:rPr lang="en-US" sz="1500" dirty="0" err="1">
                <a:solidFill>
                  <a:schemeClr val="tx1"/>
                </a:solidFill>
              </a:rPr>
              <a:t>Grafikprozessor</a:t>
            </a:r>
            <a:r>
              <a:rPr lang="en-US" sz="1500" dirty="0">
                <a:solidFill>
                  <a:schemeClr val="tx1"/>
                </a:solidFill>
              </a:rPr>
              <a:t>): </a:t>
            </a:r>
            <a:r>
              <a:rPr lang="en-US" sz="1500" dirty="0" err="1">
                <a:solidFill>
                  <a:schemeClr val="tx1"/>
                </a:solidFill>
              </a:rPr>
              <a:t>Ursprünglich</a:t>
            </a:r>
            <a:r>
              <a:rPr lang="en-US" sz="1500" dirty="0">
                <a:solidFill>
                  <a:schemeClr val="tx1"/>
                </a:solidFill>
              </a:rPr>
              <a:t> für </a:t>
            </a:r>
            <a:r>
              <a:rPr lang="en-US" sz="1500" dirty="0" err="1">
                <a:solidFill>
                  <a:schemeClr val="tx1"/>
                </a:solidFill>
              </a:rPr>
              <a:t>Grafiken</a:t>
            </a:r>
            <a:r>
              <a:rPr lang="en-US" sz="1500" dirty="0">
                <a:solidFill>
                  <a:schemeClr val="tx1"/>
                </a:solidFill>
              </a:rPr>
              <a:t> </a:t>
            </a:r>
            <a:r>
              <a:rPr lang="en-US" sz="1500" dirty="0" err="1">
                <a:solidFill>
                  <a:schemeClr val="tx1"/>
                </a:solidFill>
              </a:rPr>
              <a:t>gedacht</a:t>
            </a:r>
            <a:r>
              <a:rPr lang="en-US" sz="1500" dirty="0">
                <a:solidFill>
                  <a:schemeClr val="tx1"/>
                </a:solidFill>
              </a:rPr>
              <a:t>, </a:t>
            </a:r>
            <a:r>
              <a:rPr lang="en-US" sz="1500" dirty="0" err="1">
                <a:solidFill>
                  <a:schemeClr val="tx1"/>
                </a:solidFill>
              </a:rPr>
              <a:t>aber</a:t>
            </a:r>
            <a:r>
              <a:rPr lang="en-US" sz="1500" dirty="0">
                <a:solidFill>
                  <a:schemeClr val="tx1"/>
                </a:solidFill>
              </a:rPr>
              <a:t> </a:t>
            </a:r>
            <a:r>
              <a:rPr lang="en-US" sz="1500" dirty="0" err="1">
                <a:solidFill>
                  <a:schemeClr val="tx1"/>
                </a:solidFill>
              </a:rPr>
              <a:t>auch</a:t>
            </a:r>
            <a:r>
              <a:rPr lang="en-US" sz="1500" dirty="0">
                <a:solidFill>
                  <a:schemeClr val="tx1"/>
                </a:solidFill>
              </a:rPr>
              <a:t> für </a:t>
            </a:r>
            <a:r>
              <a:rPr lang="en-US" sz="1500" dirty="0" err="1">
                <a:solidFill>
                  <a:schemeClr val="tx1"/>
                </a:solidFill>
              </a:rPr>
              <a:t>andere</a:t>
            </a:r>
            <a:r>
              <a:rPr lang="en-US" sz="1500" dirty="0">
                <a:solidFill>
                  <a:schemeClr val="tx1"/>
                </a:solidFill>
              </a:rPr>
              <a:t> </a:t>
            </a:r>
            <a:r>
              <a:rPr lang="en-US" sz="1500" dirty="0" err="1">
                <a:solidFill>
                  <a:schemeClr val="tx1"/>
                </a:solidFill>
              </a:rPr>
              <a:t>Rechenaufgaben</a:t>
            </a:r>
            <a:r>
              <a:rPr lang="en-US" sz="1500" dirty="0">
                <a:solidFill>
                  <a:schemeClr val="tx1"/>
                </a:solidFill>
              </a:rPr>
              <a:t> </a:t>
            </a:r>
            <a:r>
              <a:rPr lang="en-US" sz="1500" dirty="0" err="1">
                <a:solidFill>
                  <a:schemeClr val="tx1"/>
                </a:solidFill>
              </a:rPr>
              <a:t>nützlich</a:t>
            </a:r>
            <a:r>
              <a:rPr lang="en-US" sz="1500" dirty="0">
                <a:solidFill>
                  <a:schemeClr val="tx1"/>
                </a:solidFill>
              </a:rPr>
              <a:t>, </a:t>
            </a:r>
            <a:r>
              <a:rPr lang="en-US" sz="1500" dirty="0" err="1">
                <a:solidFill>
                  <a:schemeClr val="tx1"/>
                </a:solidFill>
              </a:rPr>
              <a:t>z.B.</a:t>
            </a:r>
            <a:r>
              <a:rPr lang="en-US" sz="1500" dirty="0">
                <a:solidFill>
                  <a:schemeClr val="tx1"/>
                </a:solidFill>
              </a:rPr>
              <a:t> in der </a:t>
            </a:r>
            <a:r>
              <a:rPr lang="en-US" sz="1500" dirty="0" err="1">
                <a:solidFill>
                  <a:schemeClr val="tx1"/>
                </a:solidFill>
              </a:rPr>
              <a:t>Künstlichen</a:t>
            </a:r>
            <a:r>
              <a:rPr lang="en-US" sz="1500" dirty="0">
                <a:solidFill>
                  <a:schemeClr val="tx1"/>
                </a:solidFill>
              </a:rPr>
              <a:t> </a:t>
            </a:r>
            <a:r>
              <a:rPr lang="en-US" sz="1500" dirty="0" err="1">
                <a:solidFill>
                  <a:schemeClr val="tx1"/>
                </a:solidFill>
              </a:rPr>
              <a:t>Intelligenz</a:t>
            </a:r>
            <a:r>
              <a:rPr lang="en-US" sz="1500" dirty="0">
                <a:solidFill>
                  <a:schemeClr val="tx1"/>
                </a:solidFill>
              </a:rPr>
              <a:t>.</a:t>
            </a:r>
          </a:p>
          <a:p>
            <a:pPr marL="342900" indent="-342900">
              <a:lnSpc>
                <a:spcPct val="90000"/>
              </a:lnSpc>
              <a:buFont typeface="Wingdings 3" panose="05040102010807070707" pitchFamily="18" charset="2"/>
              <a:buChar char=""/>
            </a:pPr>
            <a:r>
              <a:rPr lang="en-US" sz="1500" dirty="0">
                <a:solidFill>
                  <a:schemeClr val="tx1"/>
                </a:solidFill>
              </a:rPr>
              <a:t>FPGA: Ein </a:t>
            </a:r>
            <a:r>
              <a:rPr lang="en-US" sz="1500" dirty="0" err="1">
                <a:solidFill>
                  <a:schemeClr val="tx1"/>
                </a:solidFill>
              </a:rPr>
              <a:t>flexibler</a:t>
            </a:r>
            <a:r>
              <a:rPr lang="en-US" sz="1500" dirty="0">
                <a:solidFill>
                  <a:schemeClr val="tx1"/>
                </a:solidFill>
              </a:rPr>
              <a:t> Chip, der für </a:t>
            </a:r>
            <a:r>
              <a:rPr lang="en-US" sz="1500" dirty="0" err="1">
                <a:solidFill>
                  <a:schemeClr val="tx1"/>
                </a:solidFill>
              </a:rPr>
              <a:t>spezielle</a:t>
            </a:r>
            <a:r>
              <a:rPr lang="en-US" sz="1500" dirty="0">
                <a:solidFill>
                  <a:schemeClr val="tx1"/>
                </a:solidFill>
              </a:rPr>
              <a:t> </a:t>
            </a:r>
            <a:r>
              <a:rPr lang="en-US" sz="1500" dirty="0" err="1">
                <a:solidFill>
                  <a:schemeClr val="tx1"/>
                </a:solidFill>
              </a:rPr>
              <a:t>Aufgaben</a:t>
            </a:r>
            <a:r>
              <a:rPr lang="en-US" sz="1500" dirty="0">
                <a:solidFill>
                  <a:schemeClr val="tx1"/>
                </a:solidFill>
              </a:rPr>
              <a:t> </a:t>
            </a:r>
            <a:r>
              <a:rPr lang="en-US" sz="1500" dirty="0" err="1">
                <a:solidFill>
                  <a:schemeClr val="tx1"/>
                </a:solidFill>
              </a:rPr>
              <a:t>programmiert</a:t>
            </a:r>
            <a:r>
              <a:rPr lang="en-US" sz="1500" dirty="0">
                <a:solidFill>
                  <a:schemeClr val="tx1"/>
                </a:solidFill>
              </a:rPr>
              <a:t> </a:t>
            </a:r>
            <a:r>
              <a:rPr lang="en-US" sz="1500" dirty="0" err="1">
                <a:solidFill>
                  <a:schemeClr val="tx1"/>
                </a:solidFill>
              </a:rPr>
              <a:t>werden</a:t>
            </a:r>
            <a:r>
              <a:rPr lang="en-US" sz="1500" dirty="0">
                <a:solidFill>
                  <a:schemeClr val="tx1"/>
                </a:solidFill>
              </a:rPr>
              <a:t> </a:t>
            </a:r>
            <a:r>
              <a:rPr lang="en-US" sz="1500" dirty="0" err="1">
                <a:solidFill>
                  <a:schemeClr val="tx1"/>
                </a:solidFill>
              </a:rPr>
              <a:t>kann</a:t>
            </a:r>
            <a:r>
              <a:rPr lang="en-US" sz="1500" dirty="0">
                <a:solidFill>
                  <a:schemeClr val="tx1"/>
                </a:solidFill>
              </a:rPr>
              <a:t>, </a:t>
            </a:r>
            <a:r>
              <a:rPr lang="en-US" sz="1500" dirty="0" err="1">
                <a:solidFill>
                  <a:schemeClr val="tx1"/>
                </a:solidFill>
              </a:rPr>
              <a:t>wie</a:t>
            </a:r>
            <a:r>
              <a:rPr lang="en-US" sz="1500" dirty="0">
                <a:solidFill>
                  <a:schemeClr val="tx1"/>
                </a:solidFill>
              </a:rPr>
              <a:t> </a:t>
            </a:r>
            <a:r>
              <a:rPr lang="en-US" sz="1500" dirty="0" err="1">
                <a:solidFill>
                  <a:schemeClr val="tx1"/>
                </a:solidFill>
              </a:rPr>
              <a:t>z.B.</a:t>
            </a:r>
            <a:r>
              <a:rPr lang="en-US" sz="1500" dirty="0">
                <a:solidFill>
                  <a:schemeClr val="tx1"/>
                </a:solidFill>
              </a:rPr>
              <a:t> die </a:t>
            </a:r>
            <a:r>
              <a:rPr lang="en-US" sz="1500" dirty="0" err="1">
                <a:solidFill>
                  <a:schemeClr val="tx1"/>
                </a:solidFill>
              </a:rPr>
              <a:t>Verarbeitung</a:t>
            </a:r>
            <a:r>
              <a:rPr lang="en-US" sz="1500" dirty="0">
                <a:solidFill>
                  <a:schemeClr val="tx1"/>
                </a:solidFill>
              </a:rPr>
              <a:t> von </a:t>
            </a:r>
            <a:r>
              <a:rPr lang="en-US" sz="1500" dirty="0" err="1">
                <a:solidFill>
                  <a:schemeClr val="tx1"/>
                </a:solidFill>
              </a:rPr>
              <a:t>Signalen</a:t>
            </a:r>
            <a:r>
              <a:rPr lang="en-US" sz="1500" dirty="0">
                <a:solidFill>
                  <a:schemeClr val="tx1"/>
                </a:solidFill>
              </a:rPr>
              <a:t>.</a:t>
            </a:r>
          </a:p>
          <a:p>
            <a:pPr marL="342900" indent="-342900">
              <a:lnSpc>
                <a:spcPct val="90000"/>
              </a:lnSpc>
              <a:buFont typeface="Wingdings 3" panose="05040102010807070707" pitchFamily="18" charset="2"/>
              <a:buChar char=""/>
            </a:pPr>
            <a:r>
              <a:rPr lang="en-US" sz="1500" dirty="0" err="1">
                <a:solidFill>
                  <a:schemeClr val="tx1"/>
                </a:solidFill>
              </a:rPr>
              <a:t>Mikrocontroller</a:t>
            </a:r>
            <a:r>
              <a:rPr lang="en-US" sz="1500" dirty="0">
                <a:solidFill>
                  <a:schemeClr val="tx1"/>
                </a:solidFill>
              </a:rPr>
              <a:t>: Kleine </a:t>
            </a:r>
            <a:r>
              <a:rPr lang="en-US" sz="1500" dirty="0" err="1">
                <a:solidFill>
                  <a:schemeClr val="tx1"/>
                </a:solidFill>
              </a:rPr>
              <a:t>Verarbeitungsgeräte</a:t>
            </a:r>
            <a:r>
              <a:rPr lang="en-US" sz="1500" dirty="0">
                <a:solidFill>
                  <a:schemeClr val="tx1"/>
                </a:solidFill>
              </a:rPr>
              <a:t>, die in </a:t>
            </a:r>
            <a:r>
              <a:rPr lang="en-US" sz="1500" dirty="0" err="1">
                <a:solidFill>
                  <a:schemeClr val="tx1"/>
                </a:solidFill>
              </a:rPr>
              <a:t>Geräten</a:t>
            </a:r>
            <a:r>
              <a:rPr lang="en-US" sz="1500" dirty="0">
                <a:solidFill>
                  <a:schemeClr val="tx1"/>
                </a:solidFill>
              </a:rPr>
              <a:t> </a:t>
            </a:r>
            <a:r>
              <a:rPr lang="en-US" sz="1500" dirty="0" err="1">
                <a:solidFill>
                  <a:schemeClr val="tx1"/>
                </a:solidFill>
              </a:rPr>
              <a:t>wie</a:t>
            </a:r>
            <a:r>
              <a:rPr lang="en-US" sz="1500" dirty="0">
                <a:solidFill>
                  <a:schemeClr val="tx1"/>
                </a:solidFill>
              </a:rPr>
              <a:t> Smart-Home-</a:t>
            </a:r>
            <a:r>
              <a:rPr lang="en-US" sz="1500" dirty="0" err="1">
                <a:solidFill>
                  <a:schemeClr val="tx1"/>
                </a:solidFill>
              </a:rPr>
              <a:t>Technologien</a:t>
            </a:r>
            <a:r>
              <a:rPr lang="en-US" sz="1500" dirty="0">
                <a:solidFill>
                  <a:schemeClr val="tx1"/>
                </a:solidFill>
              </a:rPr>
              <a:t> </a:t>
            </a:r>
            <a:r>
              <a:rPr lang="en-US" sz="1500" dirty="0" err="1">
                <a:solidFill>
                  <a:schemeClr val="tx1"/>
                </a:solidFill>
              </a:rPr>
              <a:t>oder</a:t>
            </a:r>
            <a:r>
              <a:rPr lang="en-US" sz="1500" dirty="0">
                <a:solidFill>
                  <a:schemeClr val="tx1"/>
                </a:solidFill>
              </a:rPr>
              <a:t> </a:t>
            </a:r>
            <a:r>
              <a:rPr lang="en-US" sz="1500" dirty="0" err="1">
                <a:solidFill>
                  <a:schemeClr val="tx1"/>
                </a:solidFill>
              </a:rPr>
              <a:t>Industrieanlagen</a:t>
            </a:r>
            <a:r>
              <a:rPr lang="en-US" sz="1500" dirty="0">
                <a:solidFill>
                  <a:schemeClr val="tx1"/>
                </a:solidFill>
              </a:rPr>
              <a:t> </a:t>
            </a:r>
            <a:r>
              <a:rPr lang="en-US" sz="1500" dirty="0" err="1">
                <a:solidFill>
                  <a:schemeClr val="tx1"/>
                </a:solidFill>
              </a:rPr>
              <a:t>eingebaut</a:t>
            </a:r>
            <a:r>
              <a:rPr lang="en-US" sz="1500" dirty="0">
                <a:solidFill>
                  <a:schemeClr val="tx1"/>
                </a:solidFill>
              </a:rPr>
              <a:t> </a:t>
            </a:r>
            <a:r>
              <a:rPr lang="en-US" sz="1500" dirty="0" err="1">
                <a:solidFill>
                  <a:schemeClr val="tx1"/>
                </a:solidFill>
              </a:rPr>
              <a:t>sind</a:t>
            </a:r>
            <a:r>
              <a:rPr lang="en-US" sz="1500" dirty="0">
                <a:solidFill>
                  <a:schemeClr val="tx1"/>
                </a:solidFill>
              </a:rPr>
              <a:t>.</a:t>
            </a:r>
          </a:p>
          <a:p>
            <a:pPr marL="342900" indent="-342900">
              <a:lnSpc>
                <a:spcPct val="90000"/>
              </a:lnSpc>
              <a:buFont typeface="Wingdings 3" panose="05040102010807070707" pitchFamily="18" charset="2"/>
              <a:buChar char=""/>
            </a:pPr>
            <a:r>
              <a:rPr lang="en-US" sz="1500" dirty="0">
                <a:solidFill>
                  <a:schemeClr val="tx1"/>
                </a:solidFill>
              </a:rPr>
              <a:t>DSP (</a:t>
            </a:r>
            <a:r>
              <a:rPr lang="en-US" sz="1500" dirty="0" err="1">
                <a:solidFill>
                  <a:schemeClr val="tx1"/>
                </a:solidFill>
              </a:rPr>
              <a:t>Digitaler</a:t>
            </a:r>
            <a:r>
              <a:rPr lang="en-US" sz="1500" dirty="0">
                <a:solidFill>
                  <a:schemeClr val="tx1"/>
                </a:solidFill>
              </a:rPr>
              <a:t> </a:t>
            </a:r>
            <a:r>
              <a:rPr lang="en-US" sz="1500" dirty="0" err="1">
                <a:solidFill>
                  <a:schemeClr val="tx1"/>
                </a:solidFill>
              </a:rPr>
              <a:t>Signalprozessor</a:t>
            </a:r>
            <a:r>
              <a:rPr lang="en-US" sz="1500" dirty="0">
                <a:solidFill>
                  <a:schemeClr val="tx1"/>
                </a:solidFill>
              </a:rPr>
              <a:t>): </a:t>
            </a:r>
            <a:r>
              <a:rPr lang="en-US" sz="1500" dirty="0" err="1">
                <a:solidFill>
                  <a:schemeClr val="tx1"/>
                </a:solidFill>
              </a:rPr>
              <a:t>Speziell</a:t>
            </a:r>
            <a:r>
              <a:rPr lang="en-US" sz="1500" dirty="0">
                <a:solidFill>
                  <a:schemeClr val="tx1"/>
                </a:solidFill>
              </a:rPr>
              <a:t> </a:t>
            </a:r>
            <a:r>
              <a:rPr lang="en-US" sz="1500" dirty="0" err="1">
                <a:solidFill>
                  <a:schemeClr val="tx1"/>
                </a:solidFill>
              </a:rPr>
              <a:t>zur</a:t>
            </a:r>
            <a:r>
              <a:rPr lang="en-US" sz="1500" dirty="0">
                <a:solidFill>
                  <a:schemeClr val="tx1"/>
                </a:solidFill>
              </a:rPr>
              <a:t> </a:t>
            </a:r>
            <a:r>
              <a:rPr lang="en-US" sz="1500" dirty="0" err="1">
                <a:solidFill>
                  <a:schemeClr val="tx1"/>
                </a:solidFill>
              </a:rPr>
              <a:t>Verarbeitung</a:t>
            </a:r>
            <a:r>
              <a:rPr lang="en-US" sz="1500" dirty="0">
                <a:solidFill>
                  <a:schemeClr val="tx1"/>
                </a:solidFill>
              </a:rPr>
              <a:t> von Audio- </a:t>
            </a:r>
            <a:r>
              <a:rPr lang="en-US" sz="1500" dirty="0" err="1">
                <a:solidFill>
                  <a:schemeClr val="tx1"/>
                </a:solidFill>
              </a:rPr>
              <a:t>oder</a:t>
            </a:r>
            <a:r>
              <a:rPr lang="en-US" sz="1500" dirty="0">
                <a:solidFill>
                  <a:schemeClr val="tx1"/>
                </a:solidFill>
              </a:rPr>
              <a:t> </a:t>
            </a:r>
            <a:r>
              <a:rPr lang="en-US" sz="1500" dirty="0" err="1">
                <a:solidFill>
                  <a:schemeClr val="tx1"/>
                </a:solidFill>
              </a:rPr>
              <a:t>Bildsignalen</a:t>
            </a:r>
            <a:r>
              <a:rPr lang="en-US" sz="1500" dirty="0">
                <a:solidFill>
                  <a:schemeClr val="tx1"/>
                </a:solidFill>
              </a:rPr>
              <a:t>.</a:t>
            </a:r>
          </a:p>
          <a:p>
            <a:pPr marL="342900" indent="-342900">
              <a:lnSpc>
                <a:spcPct val="90000"/>
              </a:lnSpc>
              <a:buFont typeface="Wingdings 3" panose="05040102010807070707" pitchFamily="18" charset="2"/>
              <a:buChar char=""/>
            </a:pPr>
            <a:r>
              <a:rPr lang="en-US" sz="1500" dirty="0">
                <a:solidFill>
                  <a:schemeClr val="tx1"/>
                </a:solidFill>
              </a:rPr>
              <a:t>ASIC: Ein Chip, der für </a:t>
            </a:r>
            <a:r>
              <a:rPr lang="en-US" sz="1500" dirty="0" err="1">
                <a:solidFill>
                  <a:schemeClr val="tx1"/>
                </a:solidFill>
              </a:rPr>
              <a:t>eine</a:t>
            </a:r>
            <a:r>
              <a:rPr lang="en-US" sz="1500" dirty="0">
                <a:solidFill>
                  <a:schemeClr val="tx1"/>
                </a:solidFill>
              </a:rPr>
              <a:t> </a:t>
            </a:r>
            <a:r>
              <a:rPr lang="en-US" sz="1500" dirty="0" err="1">
                <a:solidFill>
                  <a:schemeClr val="tx1"/>
                </a:solidFill>
              </a:rPr>
              <a:t>spezielle</a:t>
            </a:r>
            <a:r>
              <a:rPr lang="en-US" sz="1500" dirty="0">
                <a:solidFill>
                  <a:schemeClr val="tx1"/>
                </a:solidFill>
              </a:rPr>
              <a:t> Aufgabe </a:t>
            </a:r>
            <a:r>
              <a:rPr lang="en-US" sz="1500" dirty="0" err="1">
                <a:solidFill>
                  <a:schemeClr val="tx1"/>
                </a:solidFill>
              </a:rPr>
              <a:t>entwickelt</a:t>
            </a:r>
            <a:r>
              <a:rPr lang="en-US" sz="1500" dirty="0">
                <a:solidFill>
                  <a:schemeClr val="tx1"/>
                </a:solidFill>
              </a:rPr>
              <a:t> </a:t>
            </a:r>
            <a:r>
              <a:rPr lang="en-US" sz="1500" dirty="0" err="1">
                <a:solidFill>
                  <a:schemeClr val="tx1"/>
                </a:solidFill>
              </a:rPr>
              <a:t>wurde</a:t>
            </a:r>
            <a:r>
              <a:rPr lang="en-US" sz="1500" dirty="0">
                <a:solidFill>
                  <a:schemeClr val="tx1"/>
                </a:solidFill>
              </a:rPr>
              <a:t>, </a:t>
            </a:r>
            <a:r>
              <a:rPr lang="en-US" sz="1500" dirty="0" err="1">
                <a:solidFill>
                  <a:schemeClr val="tx1"/>
                </a:solidFill>
              </a:rPr>
              <a:t>z.B.</a:t>
            </a:r>
            <a:r>
              <a:rPr lang="en-US" sz="1500" dirty="0">
                <a:solidFill>
                  <a:schemeClr val="tx1"/>
                </a:solidFill>
              </a:rPr>
              <a:t> für </a:t>
            </a:r>
            <a:r>
              <a:rPr lang="en-US" sz="1500" dirty="0" err="1">
                <a:solidFill>
                  <a:schemeClr val="tx1"/>
                </a:solidFill>
              </a:rPr>
              <a:t>Verschlüsselungen</a:t>
            </a:r>
            <a:r>
              <a:rPr lang="en-US" sz="1500" dirty="0">
                <a:solidFill>
                  <a:schemeClr val="tx1"/>
                </a:solidFill>
              </a:rPr>
              <a:t> </a:t>
            </a:r>
            <a:r>
              <a:rPr lang="en-US" sz="1500" dirty="0" err="1">
                <a:solidFill>
                  <a:schemeClr val="tx1"/>
                </a:solidFill>
              </a:rPr>
              <a:t>oder</a:t>
            </a:r>
            <a:r>
              <a:rPr lang="en-US" sz="1500" dirty="0">
                <a:solidFill>
                  <a:schemeClr val="tx1"/>
                </a:solidFill>
              </a:rPr>
              <a:t> </a:t>
            </a:r>
            <a:r>
              <a:rPr lang="en-US" sz="1500" dirty="0" err="1">
                <a:solidFill>
                  <a:schemeClr val="tx1"/>
                </a:solidFill>
              </a:rPr>
              <a:t>Netzwerke</a:t>
            </a:r>
            <a:endParaRPr lang="en-US" sz="1500" dirty="0">
              <a:solidFill>
                <a:schemeClr val="tx1"/>
              </a:solidFill>
            </a:endParaRPr>
          </a:p>
          <a:p>
            <a:pPr marL="342900" indent="-342900">
              <a:lnSpc>
                <a:spcPct val="90000"/>
              </a:lnSpc>
              <a:buFont typeface="Wingdings 3" panose="05040102010807070707" pitchFamily="18" charset="2"/>
              <a:buChar char=""/>
            </a:pPr>
            <a:r>
              <a:rPr lang="en-US" sz="1500" dirty="0">
                <a:solidFill>
                  <a:schemeClr val="tx1"/>
                </a:solidFill>
              </a:rPr>
              <a:t>TPU (Tensor Processing Unit): Von Google </a:t>
            </a:r>
            <a:r>
              <a:rPr lang="en-US" sz="1500" dirty="0" err="1">
                <a:solidFill>
                  <a:schemeClr val="tx1"/>
                </a:solidFill>
              </a:rPr>
              <a:t>entwickelt</a:t>
            </a:r>
            <a:r>
              <a:rPr lang="en-US" sz="1500" dirty="0">
                <a:solidFill>
                  <a:schemeClr val="tx1"/>
                </a:solidFill>
              </a:rPr>
              <a:t>, um </a:t>
            </a:r>
            <a:r>
              <a:rPr lang="en-US" sz="1500" dirty="0" err="1">
                <a:solidFill>
                  <a:schemeClr val="tx1"/>
                </a:solidFill>
              </a:rPr>
              <a:t>maschinelles</a:t>
            </a:r>
            <a:r>
              <a:rPr lang="en-US" sz="1500" dirty="0">
                <a:solidFill>
                  <a:schemeClr val="tx1"/>
                </a:solidFill>
              </a:rPr>
              <a:t> </a:t>
            </a:r>
            <a:r>
              <a:rPr lang="en-US" sz="1500" dirty="0" err="1">
                <a:solidFill>
                  <a:schemeClr val="tx1"/>
                </a:solidFill>
              </a:rPr>
              <a:t>Lernen</a:t>
            </a:r>
            <a:r>
              <a:rPr lang="en-US" sz="1500" dirty="0">
                <a:solidFill>
                  <a:schemeClr val="tx1"/>
                </a:solidFill>
              </a:rPr>
              <a:t> und </a:t>
            </a:r>
            <a:r>
              <a:rPr lang="en-US" sz="1500" dirty="0" err="1">
                <a:solidFill>
                  <a:schemeClr val="tx1"/>
                </a:solidFill>
              </a:rPr>
              <a:t>künstliche</a:t>
            </a:r>
            <a:r>
              <a:rPr lang="en-US" sz="1500" dirty="0">
                <a:solidFill>
                  <a:schemeClr val="tx1"/>
                </a:solidFill>
              </a:rPr>
              <a:t> </a:t>
            </a:r>
            <a:r>
              <a:rPr lang="en-US" sz="1500" dirty="0" err="1">
                <a:solidFill>
                  <a:schemeClr val="tx1"/>
                </a:solidFill>
              </a:rPr>
              <a:t>Intelligenz</a:t>
            </a:r>
            <a:r>
              <a:rPr lang="en-US" sz="1500" dirty="0">
                <a:solidFill>
                  <a:schemeClr val="tx1"/>
                </a:solidFill>
              </a:rPr>
              <a:t> </a:t>
            </a:r>
            <a:r>
              <a:rPr lang="en-US" sz="1500" dirty="0" err="1">
                <a:solidFill>
                  <a:schemeClr val="tx1"/>
                </a:solidFill>
              </a:rPr>
              <a:t>schneller</a:t>
            </a:r>
            <a:r>
              <a:rPr lang="en-US" sz="1500" dirty="0">
                <a:solidFill>
                  <a:schemeClr val="tx1"/>
                </a:solidFill>
              </a:rPr>
              <a:t> </a:t>
            </a:r>
            <a:r>
              <a:rPr lang="en-US" sz="1500" dirty="0" err="1">
                <a:solidFill>
                  <a:schemeClr val="tx1"/>
                </a:solidFill>
              </a:rPr>
              <a:t>zu</a:t>
            </a:r>
            <a:r>
              <a:rPr lang="en-US" sz="1500" dirty="0">
                <a:solidFill>
                  <a:schemeClr val="tx1"/>
                </a:solidFill>
              </a:rPr>
              <a:t> </a:t>
            </a:r>
            <a:r>
              <a:rPr lang="en-US" sz="1500" dirty="0" err="1">
                <a:solidFill>
                  <a:schemeClr val="tx1"/>
                </a:solidFill>
              </a:rPr>
              <a:t>machen</a:t>
            </a:r>
            <a:r>
              <a:rPr lang="en-US" sz="1500" dirty="0">
                <a:solidFill>
                  <a:schemeClr val="tx1"/>
                </a:solidFill>
              </a:rPr>
              <a:t>.</a:t>
            </a:r>
          </a:p>
        </p:txBody>
      </p:sp>
      <p:grpSp>
        <p:nvGrpSpPr>
          <p:cNvPr id="1044" name="Group 1043">
            <a:extLst>
              <a:ext uri="{FF2B5EF4-FFF2-40B4-BE49-F238E27FC236}">
                <a16:creationId xmlns:a16="http://schemas.microsoft.com/office/drawing/2014/main" id="{6E8443E6-406A-4E9D-BBDF-18D82C7E57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197444" y="2963333"/>
            <a:ext cx="2981858" cy="3208867"/>
            <a:chOff x="9206969" y="2963333"/>
            <a:chExt cx="2981858" cy="3208867"/>
          </a:xfrm>
        </p:grpSpPr>
        <p:cxnSp>
          <p:nvCxnSpPr>
            <p:cNvPr id="1045" name="Straight Connector 1044">
              <a:extLst>
                <a:ext uri="{FF2B5EF4-FFF2-40B4-BE49-F238E27FC236}">
                  <a16:creationId xmlns:a16="http://schemas.microsoft.com/office/drawing/2014/main" id="{31BA182A-2104-4C55-A000-6A17CB398C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6" name="Straight Connector 1045">
              <a:extLst>
                <a:ext uri="{FF2B5EF4-FFF2-40B4-BE49-F238E27FC236}">
                  <a16:creationId xmlns:a16="http://schemas.microsoft.com/office/drawing/2014/main" id="{E7FCCA59-6939-4760-9F82-2FC2E686F5B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7" name="Straight Connector 1046">
              <a:extLst>
                <a:ext uri="{FF2B5EF4-FFF2-40B4-BE49-F238E27FC236}">
                  <a16:creationId xmlns:a16="http://schemas.microsoft.com/office/drawing/2014/main" id="{0FB56C56-4387-44BD-B03A-5191625A5E3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8" name="Straight Connector 1047">
              <a:extLst>
                <a:ext uri="{FF2B5EF4-FFF2-40B4-BE49-F238E27FC236}">
                  <a16:creationId xmlns:a16="http://schemas.microsoft.com/office/drawing/2014/main" id="{B2F6CE9C-E697-4BCF-9715-53021444C4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9" name="Straight Connector 1048">
              <a:extLst>
                <a:ext uri="{FF2B5EF4-FFF2-40B4-BE49-F238E27FC236}">
                  <a16:creationId xmlns:a16="http://schemas.microsoft.com/office/drawing/2014/main" id="{25D51363-57A9-46E1-8441-64EAF401C3E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7152780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10000">
              <a:schemeClr val="bg1">
                <a:tint val="97000"/>
                <a:hueMod val="92000"/>
                <a:satMod val="169000"/>
                <a:lumMod val="164000"/>
              </a:schemeClr>
            </a:gs>
            <a:gs pos="100000">
              <a:schemeClr val="bg1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19">
            <a:extLst>
              <a:ext uri="{FF2B5EF4-FFF2-40B4-BE49-F238E27FC236}">
                <a16:creationId xmlns:a16="http://schemas.microsoft.com/office/drawing/2014/main" id="{6CC7770B-E4E1-42D6-9437-DAA4A3A9E6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5A26DE5B-A1A6-4746-8EF7-4D6809ED75E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377A3DDA-BF17-4302-867E-EBFD777B062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CBE30704-4227-4B7B-BDB8-BFCF39086F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B923B1E7-AEA4-42D8-8F4A-9D116F29665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321B6244-6EAE-442C-ACCF-8146103EC1D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 useBgFill="1">
        <p:nvSpPr>
          <p:cNvPr id="27" name="Rectangle 26">
            <a:extLst>
              <a:ext uri="{FF2B5EF4-FFF2-40B4-BE49-F238E27FC236}">
                <a16:creationId xmlns:a16="http://schemas.microsoft.com/office/drawing/2014/main" id="{CADF2543-1B6F-4FBC-A7AF-53A0430E05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F68FCD13-B5CE-482C-8482-1A6AE0B877F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4212" y="485244"/>
            <a:ext cx="8534400" cy="1507067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600"/>
              <a:t>Kaufempfehlung </a:t>
            </a:r>
          </a:p>
        </p:txBody>
      </p:sp>
      <p:grpSp>
        <p:nvGrpSpPr>
          <p:cNvPr id="29" name="Group 28">
            <a:extLst>
              <a:ext uri="{FF2B5EF4-FFF2-40B4-BE49-F238E27FC236}">
                <a16:creationId xmlns:a16="http://schemas.microsoft.com/office/drawing/2014/main" id="{A80A6E81-6B71-43DF-877B-E964A9A4CB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4E35C3AD-357F-4004-A3F3-2D4EAF34A6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2">
                  <a:lumMod val="75000"/>
                  <a:alpha val="8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337B6032-0A70-4F26-A9A3-B4D60DF1181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2">
                  <a:lumMod val="75000"/>
                  <a:alpha val="8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DE192CE3-3DD1-448F-93BE-42983DA0D5A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2">
                  <a:lumMod val="75000"/>
                  <a:alpha val="8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E6D3DA09-5C72-4562-BEDE-1937DF87E81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2">
                  <a:lumMod val="75000"/>
                  <a:alpha val="8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D6ACA7CA-2A20-49D7-9053-E076463D79A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2">
                  <a:lumMod val="75000"/>
                  <a:alpha val="8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Rectangle 2">
            <a:extLst>
              <a:ext uri="{FF2B5EF4-FFF2-40B4-BE49-F238E27FC236}">
                <a16:creationId xmlns:a16="http://schemas.microsoft.com/office/drawing/2014/main" id="{9DC3E15A-4783-B22A-642C-C8C87FE05CF1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 bwMode="auto">
          <a:xfrm>
            <a:off x="684212" y="2068511"/>
            <a:ext cx="8534400" cy="3615267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285750" marR="0" lvl="0" indent="-285750" fontAlgn="base">
              <a:buFont typeface="Wingdings 3" panose="05040102010807070707" pitchFamily="18" charset="2"/>
              <a:buChar char=""/>
              <a:tabLst/>
            </a:pPr>
            <a:r>
              <a:rPr kumimoji="0" lang="en-US" altLang="de-DE" b="0" i="0" u="none" strike="noStrike" normalizeH="0" baseline="0" dirty="0">
                <a:ln>
                  <a:noFill/>
                </a:ln>
                <a:solidFill>
                  <a:schemeClr val="tx1"/>
                </a:solidFill>
              </a:rPr>
              <a:t>CPU: AMD Ryzen 5 5600G (~130–150 €)</a:t>
            </a:r>
          </a:p>
          <a:p>
            <a:pPr marL="285750" marR="0" lvl="0" indent="-285750" fontAlgn="base">
              <a:buFont typeface="Wingdings 3" panose="05040102010807070707" pitchFamily="18" charset="2"/>
              <a:buChar char=""/>
              <a:tabLst/>
            </a:pPr>
            <a:r>
              <a:rPr kumimoji="0" lang="en-US" altLang="de-DE" b="0" i="0" u="none" strike="noStrike" normalizeH="0" baseline="0" dirty="0">
                <a:ln>
                  <a:noFill/>
                </a:ln>
                <a:solidFill>
                  <a:schemeClr val="tx1"/>
                </a:solidFill>
              </a:rPr>
              <a:t>Mainboard: ASRock B450M Pro4 (~60–80 €)</a:t>
            </a:r>
          </a:p>
          <a:p>
            <a:pPr marL="285750" marR="0" lvl="0" indent="-285750" fontAlgn="base">
              <a:buFont typeface="Wingdings 3" panose="05040102010807070707" pitchFamily="18" charset="2"/>
              <a:buChar char=""/>
              <a:tabLst/>
            </a:pPr>
            <a:r>
              <a:rPr kumimoji="0" lang="en-US" altLang="de-DE" b="0" i="0" u="none" strike="noStrike" normalizeH="0" baseline="0" dirty="0">
                <a:ln>
                  <a:noFill/>
                </a:ln>
                <a:solidFill>
                  <a:schemeClr val="tx1"/>
                </a:solidFill>
              </a:rPr>
              <a:t>RAM: Corsair Vengeance LPX 16GB DDR4 3200 MHz (~40–50 €)</a:t>
            </a:r>
          </a:p>
          <a:p>
            <a:pPr marL="285750" marR="0" lvl="0" indent="-285750" fontAlgn="base">
              <a:buFont typeface="Wingdings 3" panose="05040102010807070707" pitchFamily="18" charset="2"/>
              <a:buChar char=""/>
              <a:tabLst/>
            </a:pPr>
            <a:r>
              <a:rPr kumimoji="0" lang="en-US" altLang="de-DE" b="0" i="0" u="none" strike="noStrike" normalizeH="0" baseline="0" dirty="0">
                <a:ln>
                  <a:noFill/>
                </a:ln>
                <a:solidFill>
                  <a:schemeClr val="tx1"/>
                </a:solidFill>
              </a:rPr>
              <a:t>Speicher: Kingston A2000 500GB </a:t>
            </a:r>
            <a:r>
              <a:rPr kumimoji="0" lang="en-US" altLang="de-DE" b="0" i="0" u="none" strike="noStrike" normalizeH="0" baseline="0" dirty="0" err="1">
                <a:ln>
                  <a:noFill/>
                </a:ln>
                <a:solidFill>
                  <a:schemeClr val="tx1"/>
                </a:solidFill>
              </a:rPr>
              <a:t>NVMe</a:t>
            </a:r>
            <a:r>
              <a:rPr kumimoji="0" lang="en-US" altLang="de-DE" b="0" i="0" u="none" strike="noStrike" normalizeH="0" baseline="0" dirty="0">
                <a:ln>
                  <a:noFill/>
                </a:ln>
                <a:solidFill>
                  <a:schemeClr val="tx1"/>
                </a:solidFill>
              </a:rPr>
              <a:t> SSD (~30–40 €)</a:t>
            </a:r>
          </a:p>
          <a:p>
            <a:pPr marL="285750" marR="0" lvl="0" indent="-285750" fontAlgn="base">
              <a:buFont typeface="Wingdings 3" panose="05040102010807070707" pitchFamily="18" charset="2"/>
              <a:buChar char=""/>
              <a:tabLst/>
            </a:pPr>
            <a:r>
              <a:rPr kumimoji="0" lang="en-US" altLang="de-DE" b="0" i="0" u="none" strike="noStrike" normalizeH="0" baseline="0" dirty="0" err="1">
                <a:ln>
                  <a:noFill/>
                </a:ln>
                <a:solidFill>
                  <a:schemeClr val="tx1"/>
                </a:solidFill>
              </a:rPr>
              <a:t>Gehäuse</a:t>
            </a:r>
            <a:r>
              <a:rPr kumimoji="0" lang="en-US" altLang="de-DE" b="0" i="0" u="none" strike="noStrike" normalizeH="0" baseline="0" dirty="0">
                <a:ln>
                  <a:noFill/>
                </a:ln>
                <a:solidFill>
                  <a:schemeClr val="tx1"/>
                </a:solidFill>
              </a:rPr>
              <a:t>: </a:t>
            </a:r>
            <a:r>
              <a:rPr kumimoji="0" lang="en-US" altLang="de-DE" b="0" i="0" u="none" strike="noStrike" normalizeH="0" baseline="0" dirty="0" err="1">
                <a:ln>
                  <a:noFill/>
                </a:ln>
                <a:solidFill>
                  <a:schemeClr val="tx1"/>
                </a:solidFill>
              </a:rPr>
              <a:t>AeroCool</a:t>
            </a:r>
            <a:r>
              <a:rPr kumimoji="0" lang="en-US" altLang="de-DE" b="0" i="0" u="none" strike="noStrike" normalizeH="0" baseline="0" dirty="0">
                <a:ln>
                  <a:noFill/>
                </a:ln>
                <a:solidFill>
                  <a:schemeClr val="tx1"/>
                </a:solidFill>
              </a:rPr>
              <a:t> Cylon RGB (~40–50 €)</a:t>
            </a:r>
            <a:r>
              <a:rPr kumimoji="0" lang="en-US" altLang="de-DE" b="0" i="0" u="none" strike="noStrike" normalizeH="0" baseline="0" dirty="0" err="1">
                <a:ln>
                  <a:noFill/>
                </a:ln>
                <a:solidFill>
                  <a:schemeClr val="tx1"/>
                </a:solidFill>
              </a:rPr>
              <a:t>Netzteil</a:t>
            </a:r>
            <a:r>
              <a:rPr kumimoji="0" lang="en-US" altLang="de-DE" b="0" i="0" u="none" strike="noStrike" normalizeH="0" baseline="0" dirty="0">
                <a:ln>
                  <a:noFill/>
                </a:ln>
                <a:solidFill>
                  <a:schemeClr val="tx1"/>
                </a:solidFill>
              </a:rPr>
              <a:t>: be quiet! System Power 9 400W (~40–50 €)</a:t>
            </a:r>
          </a:p>
          <a:p>
            <a:pPr marL="285750" marR="0" lvl="0" indent="-285750" fontAlgn="base">
              <a:buFont typeface="Wingdings 3" panose="05040102010807070707" pitchFamily="18" charset="2"/>
              <a:buChar char=""/>
              <a:tabLst/>
            </a:pPr>
            <a:r>
              <a:rPr kumimoji="0" lang="en-US" altLang="de-DE" b="0" i="0" u="none" strike="noStrike" normalizeH="0" baseline="0" dirty="0" err="1">
                <a:ln>
                  <a:noFill/>
                </a:ln>
                <a:solidFill>
                  <a:schemeClr val="tx1"/>
                </a:solidFill>
              </a:rPr>
              <a:t>Grafikkarte</a:t>
            </a:r>
            <a:r>
              <a:rPr kumimoji="0" lang="en-US" altLang="de-DE" b="0" i="0" u="none" strike="noStrike" normalizeH="0" baseline="0" dirty="0">
                <a:ln>
                  <a:noFill/>
                </a:ln>
                <a:solidFill>
                  <a:schemeClr val="tx1"/>
                </a:solidFill>
              </a:rPr>
              <a:t> (optional): NVIDIA GTX 1650 Super (~150–200 €)</a:t>
            </a:r>
            <a:r>
              <a:rPr kumimoji="0" lang="en-US" altLang="de-DE" b="0" i="0" u="none" strike="noStrike" normalizeH="0" baseline="0" dirty="0" err="1">
                <a:ln>
                  <a:noFill/>
                </a:ln>
                <a:solidFill>
                  <a:schemeClr val="tx1"/>
                </a:solidFill>
              </a:rPr>
              <a:t>Gesamtpreis</a:t>
            </a:r>
            <a:r>
              <a:rPr kumimoji="0" lang="en-US" altLang="de-DE" b="0" i="0" u="none" strike="noStrike" normalizeH="0" baseline="0" dirty="0">
                <a:ln>
                  <a:noFill/>
                </a:ln>
                <a:solidFill>
                  <a:schemeClr val="tx1"/>
                </a:solidFill>
              </a:rPr>
              <a:t> </a:t>
            </a:r>
            <a:r>
              <a:rPr kumimoji="0" lang="en-US" altLang="de-DE" b="0" i="0" u="none" strike="noStrike" normalizeH="0" baseline="0" dirty="0" err="1">
                <a:ln>
                  <a:noFill/>
                </a:ln>
                <a:solidFill>
                  <a:schemeClr val="tx1"/>
                </a:solidFill>
              </a:rPr>
              <a:t>ohne</a:t>
            </a:r>
            <a:r>
              <a:rPr kumimoji="0" lang="en-US" altLang="de-DE" b="0" i="0" u="none" strike="noStrike" normalizeH="0" baseline="0" dirty="0">
                <a:ln>
                  <a:noFill/>
                </a:ln>
                <a:solidFill>
                  <a:schemeClr val="tx1"/>
                </a:solidFill>
              </a:rPr>
              <a:t> GPU: ~300–350 €</a:t>
            </a:r>
            <a:r>
              <a:rPr kumimoji="0" lang="en-US" altLang="de-DE" b="0" i="0" u="none" strike="noStrike" normalizeH="0" baseline="0" dirty="0" err="1">
                <a:ln>
                  <a:noFill/>
                </a:ln>
                <a:solidFill>
                  <a:schemeClr val="tx1"/>
                </a:solidFill>
              </a:rPr>
              <a:t>Mit</a:t>
            </a:r>
            <a:r>
              <a:rPr kumimoji="0" lang="en-US" altLang="de-DE" b="0" i="0" u="none" strike="noStrike" normalizeH="0" baseline="0" dirty="0">
                <a:ln>
                  <a:noFill/>
                </a:ln>
                <a:solidFill>
                  <a:schemeClr val="tx1"/>
                </a:solidFill>
              </a:rPr>
              <a:t> GPU: ~450–500 €</a:t>
            </a:r>
          </a:p>
        </p:txBody>
      </p:sp>
    </p:spTree>
    <p:extLst>
      <p:ext uri="{BB962C8B-B14F-4D97-AF65-F5344CB8AC3E}">
        <p14:creationId xmlns:p14="http://schemas.microsoft.com/office/powerpoint/2010/main" val="866910459"/>
      </p:ext>
    </p:extLst>
  </p:cSld>
  <p:clrMapOvr>
    <a:masterClrMapping/>
  </p:clrMapOvr>
</p:sld>
</file>

<file path=ppt/theme/theme1.xml><?xml version="1.0" encoding="utf-8"?>
<a:theme xmlns:a="http://schemas.openxmlformats.org/drawingml/2006/main" name="Segment">
  <a:themeElements>
    <a:clrScheme name="Segment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egment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egment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0</TotalTime>
  <Words>227</Words>
  <Application>Microsoft Office PowerPoint</Application>
  <PresentationFormat>Widescreen</PresentationFormat>
  <Paragraphs>16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Century Gothic</vt:lpstr>
      <vt:lpstr>Wingdings 3</vt:lpstr>
      <vt:lpstr>Segment</vt:lpstr>
      <vt:lpstr>Computerteile + Kaufentscheidung </vt:lpstr>
      <vt:lpstr>Verarbeitungsgeräte</vt:lpstr>
      <vt:lpstr>Kaufempfehlung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Computerteile + Kaufentscheidung</dc:title>
  <dc:creator>Basit NOORI</dc:creator>
  <cp:lastModifiedBy>Basit NOORI</cp:lastModifiedBy>
  <cp:revision>4</cp:revision>
  <dcterms:created xsi:type="dcterms:W3CDTF">2024-09-20T07:02:32Z</dcterms:created>
  <dcterms:modified xsi:type="dcterms:W3CDTF">2024-09-30T15:01:37Z</dcterms:modified>
</cp:coreProperties>
</file>