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sldIdLst>
    <p:sldId id="256" r:id="rId2"/>
    <p:sldId id="257" r:id="rId3"/>
    <p:sldId id="261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B03654B1-B94B-4ABB-9AE7-87C25F0666B8}">
          <p14:sldIdLst>
            <p14:sldId id="256"/>
            <p14:sldId id="257"/>
            <p14:sldId id="261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D419D6-5C1E-70C5-4DA7-BA572C57A562}" v="429" dt="2024-10-03T19:54:00.4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19005D-65C2-4F3D-BDD1-256C99FB9CBE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de-AT"/>
        </a:p>
      </dgm:t>
    </dgm:pt>
    <dgm:pt modelId="{8109A9D8-B9AB-419B-969E-5087F19E2D16}">
      <dgm:prSet phldrT="[Text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AT"/>
            <a:t>Lautsprecher</a:t>
          </a:r>
        </a:p>
      </dgm:t>
    </dgm:pt>
    <dgm:pt modelId="{97888D27-1687-47D2-B8B2-D8FDCB62859D}" type="parTrans" cxnId="{DE5AC7FC-A0EE-45AD-B53B-A67D22DADFCC}">
      <dgm:prSet/>
      <dgm:spPr/>
      <dgm:t>
        <a:bodyPr/>
        <a:lstStyle/>
        <a:p>
          <a:endParaRPr lang="de-AT"/>
        </a:p>
      </dgm:t>
    </dgm:pt>
    <dgm:pt modelId="{2939DFB9-17A9-4004-921C-0A9006E6A2DC}" type="sibTrans" cxnId="{DE5AC7FC-A0EE-45AD-B53B-A67D22DADFCC}">
      <dgm:prSet/>
      <dgm:spPr/>
      <dgm:t>
        <a:bodyPr/>
        <a:lstStyle/>
        <a:p>
          <a:endParaRPr lang="de-AT"/>
        </a:p>
      </dgm:t>
    </dgm:pt>
    <dgm:pt modelId="{5C6C7F61-9AD0-48B0-9FCF-58B35F3A51D3}">
      <dgm:prSet phldrT="[Text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AT"/>
            <a:t>Bildschirm</a:t>
          </a:r>
        </a:p>
      </dgm:t>
    </dgm:pt>
    <dgm:pt modelId="{5091A62D-CD25-4535-997D-76132A4528EB}" type="parTrans" cxnId="{8CEFE61E-3183-4748-AC48-FFF8DE73A7AC}">
      <dgm:prSet/>
      <dgm:spPr/>
      <dgm:t>
        <a:bodyPr/>
        <a:lstStyle/>
        <a:p>
          <a:endParaRPr lang="de-AT"/>
        </a:p>
      </dgm:t>
    </dgm:pt>
    <dgm:pt modelId="{16048828-C18C-478E-A630-8AB8EBAFD404}" type="sibTrans" cxnId="{8CEFE61E-3183-4748-AC48-FFF8DE73A7AC}">
      <dgm:prSet/>
      <dgm:spPr/>
      <dgm:t>
        <a:bodyPr/>
        <a:lstStyle/>
        <a:p>
          <a:endParaRPr lang="de-AT"/>
        </a:p>
      </dgm:t>
    </dgm:pt>
    <dgm:pt modelId="{AC4E7E3D-BE57-47C3-8AF1-DB88C89D6976}">
      <dgm:prSet phldrT="[Text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AT"/>
            <a:t>Kopfhörer</a:t>
          </a:r>
        </a:p>
      </dgm:t>
    </dgm:pt>
    <dgm:pt modelId="{79242F93-14D4-4929-8D91-32A3DE2B2C61}" type="parTrans" cxnId="{E1EAAD0F-8D52-4D4B-A7B8-98CF5680F242}">
      <dgm:prSet/>
      <dgm:spPr/>
      <dgm:t>
        <a:bodyPr/>
        <a:lstStyle/>
        <a:p>
          <a:endParaRPr lang="de-AT"/>
        </a:p>
      </dgm:t>
    </dgm:pt>
    <dgm:pt modelId="{8B89584C-178A-48B2-864F-2013208BBA27}" type="sibTrans" cxnId="{E1EAAD0F-8D52-4D4B-A7B8-98CF5680F242}">
      <dgm:prSet/>
      <dgm:spPr/>
      <dgm:t>
        <a:bodyPr/>
        <a:lstStyle/>
        <a:p>
          <a:endParaRPr lang="de-AT"/>
        </a:p>
      </dgm:t>
    </dgm:pt>
    <dgm:pt modelId="{6B9BBEFC-F817-4873-9A21-F7AF2BE447E2}" type="pres">
      <dgm:prSet presAssocID="{4F19005D-65C2-4F3D-BDD1-256C99FB9CBE}" presName="root" presStyleCnt="0">
        <dgm:presLayoutVars>
          <dgm:dir/>
          <dgm:resizeHandles val="exact"/>
        </dgm:presLayoutVars>
      </dgm:prSet>
      <dgm:spPr/>
    </dgm:pt>
    <dgm:pt modelId="{9CB76F67-453F-4B6F-845A-D0B4E07133C4}" type="pres">
      <dgm:prSet presAssocID="{8109A9D8-B9AB-419B-969E-5087F19E2D16}" presName="compNode" presStyleCnt="0"/>
      <dgm:spPr/>
    </dgm:pt>
    <dgm:pt modelId="{074D480E-0893-4CB9-BBEE-2B01278B98F5}" type="pres">
      <dgm:prSet presAssocID="{8109A9D8-B9AB-419B-969E-5087F19E2D16}" presName="iconBgRect" presStyleLbl="bgShp" presStyleIdx="0" presStyleCnt="3"/>
      <dgm:spPr/>
    </dgm:pt>
    <dgm:pt modelId="{09D43C61-D7CE-44BD-A2CC-78288B5E041B}" type="pres">
      <dgm:prSet presAssocID="{8109A9D8-B9AB-419B-969E-5087F19E2D1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opfhörer"/>
        </a:ext>
      </dgm:extLst>
    </dgm:pt>
    <dgm:pt modelId="{721D9717-0776-47D8-946B-F67CA5B184CC}" type="pres">
      <dgm:prSet presAssocID="{8109A9D8-B9AB-419B-969E-5087F19E2D16}" presName="spaceRect" presStyleCnt="0"/>
      <dgm:spPr/>
    </dgm:pt>
    <dgm:pt modelId="{7A05D01B-C369-410C-8127-83F86544A593}" type="pres">
      <dgm:prSet presAssocID="{8109A9D8-B9AB-419B-969E-5087F19E2D16}" presName="textRect" presStyleLbl="revTx" presStyleIdx="0" presStyleCnt="3">
        <dgm:presLayoutVars>
          <dgm:chMax val="1"/>
          <dgm:chPref val="1"/>
        </dgm:presLayoutVars>
      </dgm:prSet>
      <dgm:spPr/>
    </dgm:pt>
    <dgm:pt modelId="{51CC2CFA-73CE-488A-A5BD-6587E102EBF5}" type="pres">
      <dgm:prSet presAssocID="{2939DFB9-17A9-4004-921C-0A9006E6A2DC}" presName="sibTrans" presStyleCnt="0"/>
      <dgm:spPr/>
    </dgm:pt>
    <dgm:pt modelId="{F91D0E8F-0A22-41DA-876F-ACDA9A85A249}" type="pres">
      <dgm:prSet presAssocID="{5C6C7F61-9AD0-48B0-9FCF-58B35F3A51D3}" presName="compNode" presStyleCnt="0"/>
      <dgm:spPr/>
    </dgm:pt>
    <dgm:pt modelId="{ED63AABC-94B2-4412-B6F7-A1041F5D0573}" type="pres">
      <dgm:prSet presAssocID="{5C6C7F61-9AD0-48B0-9FCF-58B35F3A51D3}" presName="iconBgRect" presStyleLbl="bgShp" presStyleIdx="1" presStyleCnt="3"/>
      <dgm:spPr/>
    </dgm:pt>
    <dgm:pt modelId="{7C0A1101-A398-4203-857F-1BEB0FC702F7}" type="pres">
      <dgm:prSet presAssocID="{5C6C7F61-9AD0-48B0-9FCF-58B35F3A51D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itor"/>
        </a:ext>
      </dgm:extLst>
    </dgm:pt>
    <dgm:pt modelId="{EF594696-CA33-404E-BDF0-0368D9238B0A}" type="pres">
      <dgm:prSet presAssocID="{5C6C7F61-9AD0-48B0-9FCF-58B35F3A51D3}" presName="spaceRect" presStyleCnt="0"/>
      <dgm:spPr/>
    </dgm:pt>
    <dgm:pt modelId="{1A74A77F-0832-4596-9BF2-6B4048584FA7}" type="pres">
      <dgm:prSet presAssocID="{5C6C7F61-9AD0-48B0-9FCF-58B35F3A51D3}" presName="textRect" presStyleLbl="revTx" presStyleIdx="1" presStyleCnt="3">
        <dgm:presLayoutVars>
          <dgm:chMax val="1"/>
          <dgm:chPref val="1"/>
        </dgm:presLayoutVars>
      </dgm:prSet>
      <dgm:spPr/>
    </dgm:pt>
    <dgm:pt modelId="{D933B343-D955-4170-947B-725C3E506076}" type="pres">
      <dgm:prSet presAssocID="{16048828-C18C-478E-A630-8AB8EBAFD404}" presName="sibTrans" presStyleCnt="0"/>
      <dgm:spPr/>
    </dgm:pt>
    <dgm:pt modelId="{A82F4385-3934-4300-8065-A4CF25E9825B}" type="pres">
      <dgm:prSet presAssocID="{AC4E7E3D-BE57-47C3-8AF1-DB88C89D6976}" presName="compNode" presStyleCnt="0"/>
      <dgm:spPr/>
    </dgm:pt>
    <dgm:pt modelId="{DED413B5-242F-4805-9EAA-3294C2CACD85}" type="pres">
      <dgm:prSet presAssocID="{AC4E7E3D-BE57-47C3-8AF1-DB88C89D6976}" presName="iconBgRect" presStyleLbl="bgShp" presStyleIdx="2" presStyleCnt="3"/>
      <dgm:spPr/>
    </dgm:pt>
    <dgm:pt modelId="{1D4B1071-2FC9-4C0B-90E0-A5E5167D5804}" type="pres">
      <dgm:prSet presAssocID="{AC4E7E3D-BE57-47C3-8AF1-DB88C89D697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olumen"/>
        </a:ext>
      </dgm:extLst>
    </dgm:pt>
    <dgm:pt modelId="{588D20A3-1A79-44E0-AF10-D58D216CC1B6}" type="pres">
      <dgm:prSet presAssocID="{AC4E7E3D-BE57-47C3-8AF1-DB88C89D6976}" presName="spaceRect" presStyleCnt="0"/>
      <dgm:spPr/>
    </dgm:pt>
    <dgm:pt modelId="{E6463833-84A2-4794-A5A4-67AB887AA90A}" type="pres">
      <dgm:prSet presAssocID="{AC4E7E3D-BE57-47C3-8AF1-DB88C89D6976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E1EAAD0F-8D52-4D4B-A7B8-98CF5680F242}" srcId="{4F19005D-65C2-4F3D-BDD1-256C99FB9CBE}" destId="{AC4E7E3D-BE57-47C3-8AF1-DB88C89D6976}" srcOrd="2" destOrd="0" parTransId="{79242F93-14D4-4929-8D91-32A3DE2B2C61}" sibTransId="{8B89584C-178A-48B2-864F-2013208BBA27}"/>
    <dgm:cxn modelId="{8CEFE61E-3183-4748-AC48-FFF8DE73A7AC}" srcId="{4F19005D-65C2-4F3D-BDD1-256C99FB9CBE}" destId="{5C6C7F61-9AD0-48B0-9FCF-58B35F3A51D3}" srcOrd="1" destOrd="0" parTransId="{5091A62D-CD25-4535-997D-76132A4528EB}" sibTransId="{16048828-C18C-478E-A630-8AB8EBAFD404}"/>
    <dgm:cxn modelId="{01EF495B-A2B2-412C-A940-FE0F10D4B6CF}" type="presOf" srcId="{AC4E7E3D-BE57-47C3-8AF1-DB88C89D6976}" destId="{E6463833-84A2-4794-A5A4-67AB887AA90A}" srcOrd="0" destOrd="0" presId="urn:microsoft.com/office/officeart/2018/5/layout/IconCircleLabelList"/>
    <dgm:cxn modelId="{88F52C55-67A0-4C4A-81FC-541EA2670512}" type="presOf" srcId="{8109A9D8-B9AB-419B-969E-5087F19E2D16}" destId="{7A05D01B-C369-410C-8127-83F86544A593}" srcOrd="0" destOrd="0" presId="urn:microsoft.com/office/officeart/2018/5/layout/IconCircleLabelList"/>
    <dgm:cxn modelId="{90461AB1-2555-445A-B931-4A4A75F10D98}" type="presOf" srcId="{4F19005D-65C2-4F3D-BDD1-256C99FB9CBE}" destId="{6B9BBEFC-F817-4873-9A21-F7AF2BE447E2}" srcOrd="0" destOrd="0" presId="urn:microsoft.com/office/officeart/2018/5/layout/IconCircleLabelList"/>
    <dgm:cxn modelId="{C354E0BB-E564-4456-AA6C-27E943611A7B}" type="presOf" srcId="{5C6C7F61-9AD0-48B0-9FCF-58B35F3A51D3}" destId="{1A74A77F-0832-4596-9BF2-6B4048584FA7}" srcOrd="0" destOrd="0" presId="urn:microsoft.com/office/officeart/2018/5/layout/IconCircleLabelList"/>
    <dgm:cxn modelId="{DE5AC7FC-A0EE-45AD-B53B-A67D22DADFCC}" srcId="{4F19005D-65C2-4F3D-BDD1-256C99FB9CBE}" destId="{8109A9D8-B9AB-419B-969E-5087F19E2D16}" srcOrd="0" destOrd="0" parTransId="{97888D27-1687-47D2-B8B2-D8FDCB62859D}" sibTransId="{2939DFB9-17A9-4004-921C-0A9006E6A2DC}"/>
    <dgm:cxn modelId="{83683E48-EE4F-4ED3-B8A7-9181092DA2C6}" type="presParOf" srcId="{6B9BBEFC-F817-4873-9A21-F7AF2BE447E2}" destId="{9CB76F67-453F-4B6F-845A-D0B4E07133C4}" srcOrd="0" destOrd="0" presId="urn:microsoft.com/office/officeart/2018/5/layout/IconCircleLabelList"/>
    <dgm:cxn modelId="{1B4B2CFB-BAC4-4754-9E0C-92C08109850F}" type="presParOf" srcId="{9CB76F67-453F-4B6F-845A-D0B4E07133C4}" destId="{074D480E-0893-4CB9-BBEE-2B01278B98F5}" srcOrd="0" destOrd="0" presId="urn:microsoft.com/office/officeart/2018/5/layout/IconCircleLabelList"/>
    <dgm:cxn modelId="{A294CDE3-F0C9-4528-B245-F6DEAFE88B52}" type="presParOf" srcId="{9CB76F67-453F-4B6F-845A-D0B4E07133C4}" destId="{09D43C61-D7CE-44BD-A2CC-78288B5E041B}" srcOrd="1" destOrd="0" presId="urn:microsoft.com/office/officeart/2018/5/layout/IconCircleLabelList"/>
    <dgm:cxn modelId="{C6ECFBD3-E89D-45D6-A7CC-1D63FE6C4D01}" type="presParOf" srcId="{9CB76F67-453F-4B6F-845A-D0B4E07133C4}" destId="{721D9717-0776-47D8-946B-F67CA5B184CC}" srcOrd="2" destOrd="0" presId="urn:microsoft.com/office/officeart/2018/5/layout/IconCircleLabelList"/>
    <dgm:cxn modelId="{15A1B63A-6629-4B17-B92D-C4DDD53E075C}" type="presParOf" srcId="{9CB76F67-453F-4B6F-845A-D0B4E07133C4}" destId="{7A05D01B-C369-410C-8127-83F86544A593}" srcOrd="3" destOrd="0" presId="urn:microsoft.com/office/officeart/2018/5/layout/IconCircleLabelList"/>
    <dgm:cxn modelId="{CF5FE8A8-96F3-4EB9-A88E-D989F7E7A861}" type="presParOf" srcId="{6B9BBEFC-F817-4873-9A21-F7AF2BE447E2}" destId="{51CC2CFA-73CE-488A-A5BD-6587E102EBF5}" srcOrd="1" destOrd="0" presId="urn:microsoft.com/office/officeart/2018/5/layout/IconCircleLabelList"/>
    <dgm:cxn modelId="{2E0FB0BB-58FE-482D-AC36-7F396156051D}" type="presParOf" srcId="{6B9BBEFC-F817-4873-9A21-F7AF2BE447E2}" destId="{F91D0E8F-0A22-41DA-876F-ACDA9A85A249}" srcOrd="2" destOrd="0" presId="urn:microsoft.com/office/officeart/2018/5/layout/IconCircleLabelList"/>
    <dgm:cxn modelId="{464E0519-008A-49E3-9C2E-25ADAC4B9922}" type="presParOf" srcId="{F91D0E8F-0A22-41DA-876F-ACDA9A85A249}" destId="{ED63AABC-94B2-4412-B6F7-A1041F5D0573}" srcOrd="0" destOrd="0" presId="urn:microsoft.com/office/officeart/2018/5/layout/IconCircleLabelList"/>
    <dgm:cxn modelId="{0BD60FEA-1139-4C07-8599-F9E90D87ADE8}" type="presParOf" srcId="{F91D0E8F-0A22-41DA-876F-ACDA9A85A249}" destId="{7C0A1101-A398-4203-857F-1BEB0FC702F7}" srcOrd="1" destOrd="0" presId="urn:microsoft.com/office/officeart/2018/5/layout/IconCircleLabelList"/>
    <dgm:cxn modelId="{866D7E13-C247-498C-8F29-202465901710}" type="presParOf" srcId="{F91D0E8F-0A22-41DA-876F-ACDA9A85A249}" destId="{EF594696-CA33-404E-BDF0-0368D9238B0A}" srcOrd="2" destOrd="0" presId="urn:microsoft.com/office/officeart/2018/5/layout/IconCircleLabelList"/>
    <dgm:cxn modelId="{A03CDEF9-73DD-4C73-B61D-088EC2F8750B}" type="presParOf" srcId="{F91D0E8F-0A22-41DA-876F-ACDA9A85A249}" destId="{1A74A77F-0832-4596-9BF2-6B4048584FA7}" srcOrd="3" destOrd="0" presId="urn:microsoft.com/office/officeart/2018/5/layout/IconCircleLabelList"/>
    <dgm:cxn modelId="{CE155D88-645A-4270-A5A9-837A141A0BC7}" type="presParOf" srcId="{6B9BBEFC-F817-4873-9A21-F7AF2BE447E2}" destId="{D933B343-D955-4170-947B-725C3E506076}" srcOrd="3" destOrd="0" presId="urn:microsoft.com/office/officeart/2018/5/layout/IconCircleLabelList"/>
    <dgm:cxn modelId="{284B9DBB-E59F-4FD4-AACE-0CD5E8E4B7A6}" type="presParOf" srcId="{6B9BBEFC-F817-4873-9A21-F7AF2BE447E2}" destId="{A82F4385-3934-4300-8065-A4CF25E9825B}" srcOrd="4" destOrd="0" presId="urn:microsoft.com/office/officeart/2018/5/layout/IconCircleLabelList"/>
    <dgm:cxn modelId="{F77B7A1E-F14F-467E-90CF-4F1C48EBB76A}" type="presParOf" srcId="{A82F4385-3934-4300-8065-A4CF25E9825B}" destId="{DED413B5-242F-4805-9EAA-3294C2CACD85}" srcOrd="0" destOrd="0" presId="urn:microsoft.com/office/officeart/2018/5/layout/IconCircleLabelList"/>
    <dgm:cxn modelId="{89570638-9EBA-4BCA-89A3-BB304858AC90}" type="presParOf" srcId="{A82F4385-3934-4300-8065-A4CF25E9825B}" destId="{1D4B1071-2FC9-4C0B-90E0-A5E5167D5804}" srcOrd="1" destOrd="0" presId="urn:microsoft.com/office/officeart/2018/5/layout/IconCircleLabelList"/>
    <dgm:cxn modelId="{4D6C006D-A9DC-436F-84DC-9271C6DCF915}" type="presParOf" srcId="{A82F4385-3934-4300-8065-A4CF25E9825B}" destId="{588D20A3-1A79-44E0-AF10-D58D216CC1B6}" srcOrd="2" destOrd="0" presId="urn:microsoft.com/office/officeart/2018/5/layout/IconCircleLabelList"/>
    <dgm:cxn modelId="{D9B7BF98-7BF0-4330-9974-ACE49EB898CA}" type="presParOf" srcId="{A82F4385-3934-4300-8065-A4CF25E9825B}" destId="{E6463833-84A2-4794-A5A4-67AB887AA90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82C501-8DC4-4155-846D-BF00130BDE1B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94233F9C-B54E-43A2-B028-99DD979A9BCC}">
      <dgm:prSet phldr="0"/>
      <dgm:spPr/>
      <dgm:t>
        <a:bodyPr/>
        <a:lstStyle/>
        <a:p>
          <a:pPr algn="l" rtl="0"/>
          <a:r>
            <a:rPr lang="en-US" dirty="0">
              <a:solidFill>
                <a:srgbClr val="444444"/>
              </a:solidFill>
              <a:latin typeface="Calibri"/>
              <a:ea typeface="Calibri"/>
              <a:cs typeface="Calibri"/>
            </a:rPr>
            <a:t>Ausgangsleistung z.B 40 W RMS</a:t>
          </a:r>
        </a:p>
      </dgm:t>
    </dgm:pt>
    <dgm:pt modelId="{9F9A1751-7D17-4337-B3F2-4EBF0FC3B106}" type="parTrans" cxnId="{09E32CAC-3CDD-497B-B6A4-07F14037AA9A}">
      <dgm:prSet/>
      <dgm:spPr/>
    </dgm:pt>
    <dgm:pt modelId="{3C234AC6-F890-437E-985F-BB1D552F9CA2}" type="sibTrans" cxnId="{09E32CAC-3CDD-497B-B6A4-07F14037AA9A}">
      <dgm:prSet/>
      <dgm:spPr/>
    </dgm:pt>
    <dgm:pt modelId="{4AF05709-3B75-4016-84B7-D6821123770C}">
      <dgm:prSet phldr="0"/>
      <dgm:spPr/>
      <dgm:t>
        <a:bodyPr/>
        <a:lstStyle/>
        <a:p>
          <a:pPr algn="l"/>
          <a:r>
            <a:rPr lang="en-US" dirty="0">
              <a:solidFill>
                <a:srgbClr val="444444"/>
              </a:solidFill>
              <a:latin typeface="Calibri"/>
              <a:ea typeface="Calibri"/>
              <a:cs typeface="Calibri"/>
            </a:rPr>
            <a:t>Rauschabstand z.B 80 dB</a:t>
          </a:r>
        </a:p>
      </dgm:t>
    </dgm:pt>
    <dgm:pt modelId="{EA9F976E-E1E4-4EA7-9216-DDFE7930D248}" type="parTrans" cxnId="{8E29A2F7-F5B5-4EFC-8BB1-0361A7D8D1FC}">
      <dgm:prSet/>
      <dgm:spPr/>
    </dgm:pt>
    <dgm:pt modelId="{2613AC8E-5EAD-4A24-B1BA-35B7C04679F5}" type="sibTrans" cxnId="{8E29A2F7-F5B5-4EFC-8BB1-0361A7D8D1FC}">
      <dgm:prSet/>
      <dgm:spPr/>
    </dgm:pt>
    <dgm:pt modelId="{91C925A7-2EA6-46FB-8C00-347FD7B0E1A2}">
      <dgm:prSet phldr="0"/>
      <dgm:spPr/>
      <dgm:t>
        <a:bodyPr/>
        <a:lstStyle/>
        <a:p>
          <a:pPr algn="l"/>
          <a:r>
            <a:rPr lang="en-US" dirty="0">
              <a:solidFill>
                <a:srgbClr val="444444"/>
              </a:solidFill>
              <a:latin typeface="Calibri"/>
              <a:ea typeface="Calibri"/>
              <a:cs typeface="Calibri"/>
            </a:rPr>
            <a:t>Verbindungsmöglichkeiten: Bluetooth, USB, 3.5mm Micro-linke</a:t>
          </a:r>
          <a:endParaRPr lang="de-DE" dirty="0">
            <a:solidFill>
              <a:srgbClr val="444444"/>
            </a:solidFill>
            <a:latin typeface="Calibri"/>
            <a:ea typeface="Calibri"/>
            <a:cs typeface="Calibri"/>
          </a:endParaRPr>
        </a:p>
      </dgm:t>
    </dgm:pt>
    <dgm:pt modelId="{2ECA204D-6F36-4A27-A792-C061E1D115CD}" type="parTrans" cxnId="{4FB96ADA-9FC1-4700-A86F-05E12B555B68}">
      <dgm:prSet/>
      <dgm:spPr/>
    </dgm:pt>
    <dgm:pt modelId="{ACEF36C1-D843-4622-B94A-C2578A12E217}" type="sibTrans" cxnId="{4FB96ADA-9FC1-4700-A86F-05E12B555B68}">
      <dgm:prSet/>
      <dgm:spPr/>
    </dgm:pt>
    <dgm:pt modelId="{EFE1F66D-0D2E-4223-935D-79A977F420E9}" type="pres">
      <dgm:prSet presAssocID="{9082C501-8DC4-4155-846D-BF00130BDE1B}" presName="Name0" presStyleCnt="0">
        <dgm:presLayoutVars>
          <dgm:dir/>
          <dgm:animLvl val="lvl"/>
          <dgm:resizeHandles val="exact"/>
        </dgm:presLayoutVars>
      </dgm:prSet>
      <dgm:spPr/>
    </dgm:pt>
    <dgm:pt modelId="{96F04328-96A2-4A86-8D29-FBBA17CFAE02}" type="pres">
      <dgm:prSet presAssocID="{91C925A7-2EA6-46FB-8C00-347FD7B0E1A2}" presName="boxAndChildren" presStyleCnt="0"/>
      <dgm:spPr/>
    </dgm:pt>
    <dgm:pt modelId="{F365006A-183D-47A9-8A2D-0E0C96CEF401}" type="pres">
      <dgm:prSet presAssocID="{91C925A7-2EA6-46FB-8C00-347FD7B0E1A2}" presName="parentTextBox" presStyleLbl="node1" presStyleIdx="0" presStyleCnt="3"/>
      <dgm:spPr/>
    </dgm:pt>
    <dgm:pt modelId="{31F35B34-E1CE-48FC-99FA-902155CD771F}" type="pres">
      <dgm:prSet presAssocID="{2613AC8E-5EAD-4A24-B1BA-35B7C04679F5}" presName="sp" presStyleCnt="0"/>
      <dgm:spPr/>
    </dgm:pt>
    <dgm:pt modelId="{61C0E308-A711-463F-B9FA-E53365DD6055}" type="pres">
      <dgm:prSet presAssocID="{4AF05709-3B75-4016-84B7-D6821123770C}" presName="arrowAndChildren" presStyleCnt="0"/>
      <dgm:spPr/>
    </dgm:pt>
    <dgm:pt modelId="{54F90EA0-3215-48E2-A64B-D73096CB3514}" type="pres">
      <dgm:prSet presAssocID="{4AF05709-3B75-4016-84B7-D6821123770C}" presName="parentTextArrow" presStyleLbl="node1" presStyleIdx="1" presStyleCnt="3"/>
      <dgm:spPr/>
    </dgm:pt>
    <dgm:pt modelId="{46A5E16D-184E-4394-849A-8708924FFCA8}" type="pres">
      <dgm:prSet presAssocID="{3C234AC6-F890-437E-985F-BB1D552F9CA2}" presName="sp" presStyleCnt="0"/>
      <dgm:spPr/>
    </dgm:pt>
    <dgm:pt modelId="{8E577795-A16C-4D29-A06F-C89AA83A1111}" type="pres">
      <dgm:prSet presAssocID="{94233F9C-B54E-43A2-B028-99DD979A9BCC}" presName="arrowAndChildren" presStyleCnt="0"/>
      <dgm:spPr/>
    </dgm:pt>
    <dgm:pt modelId="{62344119-3780-401D-BC88-6491B3F1254E}" type="pres">
      <dgm:prSet presAssocID="{94233F9C-B54E-43A2-B028-99DD979A9BCC}" presName="parentTextArrow" presStyleLbl="node1" presStyleIdx="2" presStyleCnt="3"/>
      <dgm:spPr/>
    </dgm:pt>
  </dgm:ptLst>
  <dgm:cxnLst>
    <dgm:cxn modelId="{E923D923-00C2-4CC2-979C-41CEE17743CF}" type="presOf" srcId="{94233F9C-B54E-43A2-B028-99DD979A9BCC}" destId="{62344119-3780-401D-BC88-6491B3F1254E}" srcOrd="0" destOrd="0" presId="urn:microsoft.com/office/officeart/2005/8/layout/process4"/>
    <dgm:cxn modelId="{5CF46D43-3F9F-45A8-BA38-5976E253695D}" type="presOf" srcId="{9082C501-8DC4-4155-846D-BF00130BDE1B}" destId="{EFE1F66D-0D2E-4223-935D-79A977F420E9}" srcOrd="0" destOrd="0" presId="urn:microsoft.com/office/officeart/2005/8/layout/process4"/>
    <dgm:cxn modelId="{09E32CAC-3CDD-497B-B6A4-07F14037AA9A}" srcId="{9082C501-8DC4-4155-846D-BF00130BDE1B}" destId="{94233F9C-B54E-43A2-B028-99DD979A9BCC}" srcOrd="0" destOrd="0" parTransId="{9F9A1751-7D17-4337-B3F2-4EBF0FC3B106}" sibTransId="{3C234AC6-F890-437E-985F-BB1D552F9CA2}"/>
    <dgm:cxn modelId="{673D62C9-A979-4424-AD66-F2D6B36F5A4A}" type="presOf" srcId="{91C925A7-2EA6-46FB-8C00-347FD7B0E1A2}" destId="{F365006A-183D-47A9-8A2D-0E0C96CEF401}" srcOrd="0" destOrd="0" presId="urn:microsoft.com/office/officeart/2005/8/layout/process4"/>
    <dgm:cxn modelId="{4FB96ADA-9FC1-4700-A86F-05E12B555B68}" srcId="{9082C501-8DC4-4155-846D-BF00130BDE1B}" destId="{91C925A7-2EA6-46FB-8C00-347FD7B0E1A2}" srcOrd="2" destOrd="0" parTransId="{2ECA204D-6F36-4A27-A792-C061E1D115CD}" sibTransId="{ACEF36C1-D843-4622-B94A-C2578A12E217}"/>
    <dgm:cxn modelId="{C1AFFDDA-E5C9-4954-9F55-3A53E2D8DF91}" type="presOf" srcId="{4AF05709-3B75-4016-84B7-D6821123770C}" destId="{54F90EA0-3215-48E2-A64B-D73096CB3514}" srcOrd="0" destOrd="0" presId="urn:microsoft.com/office/officeart/2005/8/layout/process4"/>
    <dgm:cxn modelId="{8E29A2F7-F5B5-4EFC-8BB1-0361A7D8D1FC}" srcId="{9082C501-8DC4-4155-846D-BF00130BDE1B}" destId="{4AF05709-3B75-4016-84B7-D6821123770C}" srcOrd="1" destOrd="0" parTransId="{EA9F976E-E1E4-4EA7-9216-DDFE7930D248}" sibTransId="{2613AC8E-5EAD-4A24-B1BA-35B7C04679F5}"/>
    <dgm:cxn modelId="{8ED30A16-7F70-412A-8F70-8B91A283DC10}" type="presParOf" srcId="{EFE1F66D-0D2E-4223-935D-79A977F420E9}" destId="{96F04328-96A2-4A86-8D29-FBBA17CFAE02}" srcOrd="0" destOrd="0" presId="urn:microsoft.com/office/officeart/2005/8/layout/process4"/>
    <dgm:cxn modelId="{DC34AA5D-3712-42A5-85CD-09122A27D2A2}" type="presParOf" srcId="{96F04328-96A2-4A86-8D29-FBBA17CFAE02}" destId="{F365006A-183D-47A9-8A2D-0E0C96CEF401}" srcOrd="0" destOrd="0" presId="urn:microsoft.com/office/officeart/2005/8/layout/process4"/>
    <dgm:cxn modelId="{EF72978E-D797-4B50-B600-7CF7AEB0BB3D}" type="presParOf" srcId="{EFE1F66D-0D2E-4223-935D-79A977F420E9}" destId="{31F35B34-E1CE-48FC-99FA-902155CD771F}" srcOrd="1" destOrd="0" presId="urn:microsoft.com/office/officeart/2005/8/layout/process4"/>
    <dgm:cxn modelId="{DAAFF3A2-0C54-4093-8947-7B839876F3B8}" type="presParOf" srcId="{EFE1F66D-0D2E-4223-935D-79A977F420E9}" destId="{61C0E308-A711-463F-B9FA-E53365DD6055}" srcOrd="2" destOrd="0" presId="urn:microsoft.com/office/officeart/2005/8/layout/process4"/>
    <dgm:cxn modelId="{76235DCF-01C8-491B-8C17-438ACBEAAAB8}" type="presParOf" srcId="{61C0E308-A711-463F-B9FA-E53365DD6055}" destId="{54F90EA0-3215-48E2-A64B-D73096CB3514}" srcOrd="0" destOrd="0" presId="urn:microsoft.com/office/officeart/2005/8/layout/process4"/>
    <dgm:cxn modelId="{BA730419-18F2-49CC-8A1B-97B6B71F87F8}" type="presParOf" srcId="{EFE1F66D-0D2E-4223-935D-79A977F420E9}" destId="{46A5E16D-184E-4394-849A-8708924FFCA8}" srcOrd="3" destOrd="0" presId="urn:microsoft.com/office/officeart/2005/8/layout/process4"/>
    <dgm:cxn modelId="{178A288E-D5C4-45EB-B00C-B65D21409637}" type="presParOf" srcId="{EFE1F66D-0D2E-4223-935D-79A977F420E9}" destId="{8E577795-A16C-4D29-A06F-C89AA83A1111}" srcOrd="4" destOrd="0" presId="urn:microsoft.com/office/officeart/2005/8/layout/process4"/>
    <dgm:cxn modelId="{FCDA28C3-66E8-4372-9A0B-0313AA589A70}" type="presParOf" srcId="{8E577795-A16C-4D29-A06F-C89AA83A1111}" destId="{62344119-3780-401D-BC88-6491B3F1254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E7696F-D5CD-4153-8D3E-48D66101DF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83B9334E-FBB5-4776-BABD-9133A3D54C3D}">
      <dgm:prSet phldrT="[Text]" phldr="0"/>
      <dgm:spPr/>
      <dgm:t>
        <a:bodyPr/>
        <a:lstStyle/>
        <a:p>
          <a:pPr rtl="0"/>
          <a:r>
            <a:rPr lang="de-DE" dirty="0">
              <a:latin typeface="Trebuchet MS" panose="020B0603020202020204"/>
            </a:rPr>
            <a:t>BEIM EINKAUF BEACHTEN</a:t>
          </a:r>
          <a:endParaRPr lang="de-DE" dirty="0"/>
        </a:p>
      </dgm:t>
    </dgm:pt>
    <dgm:pt modelId="{AF488876-1179-4CE2-BEAF-81030EC10998}" type="parTrans" cxnId="{DBA6BA41-ED38-4EFA-8E99-659D7D53AF97}">
      <dgm:prSet/>
      <dgm:spPr/>
      <dgm:t>
        <a:bodyPr/>
        <a:lstStyle/>
        <a:p>
          <a:endParaRPr lang="de-DE"/>
        </a:p>
      </dgm:t>
    </dgm:pt>
    <dgm:pt modelId="{BB83A7E7-67B4-458C-BB71-E6EB8A875AE8}" type="sibTrans" cxnId="{DBA6BA41-ED38-4EFA-8E99-659D7D53AF97}">
      <dgm:prSet/>
      <dgm:spPr/>
      <dgm:t>
        <a:bodyPr/>
        <a:lstStyle/>
        <a:p>
          <a:endParaRPr lang="de-DE"/>
        </a:p>
      </dgm:t>
    </dgm:pt>
    <dgm:pt modelId="{4D513F2B-18D8-4F27-9C05-7A84536487F8}" type="pres">
      <dgm:prSet presAssocID="{AAE7696F-D5CD-4153-8D3E-48D66101DF12}" presName="linear" presStyleCnt="0">
        <dgm:presLayoutVars>
          <dgm:animLvl val="lvl"/>
          <dgm:resizeHandles val="exact"/>
        </dgm:presLayoutVars>
      </dgm:prSet>
      <dgm:spPr/>
    </dgm:pt>
    <dgm:pt modelId="{C2437339-D4FC-44EE-B075-98A0B8572763}" type="pres">
      <dgm:prSet presAssocID="{83B9334E-FBB5-4776-BABD-9133A3D54C3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BA6BA41-ED38-4EFA-8E99-659D7D53AF97}" srcId="{AAE7696F-D5CD-4153-8D3E-48D66101DF12}" destId="{83B9334E-FBB5-4776-BABD-9133A3D54C3D}" srcOrd="0" destOrd="0" parTransId="{AF488876-1179-4CE2-BEAF-81030EC10998}" sibTransId="{BB83A7E7-67B4-458C-BB71-E6EB8A875AE8}"/>
    <dgm:cxn modelId="{1F1F7966-1FBB-44FC-A81E-9B05381DCCB6}" type="presOf" srcId="{AAE7696F-D5CD-4153-8D3E-48D66101DF12}" destId="{4D513F2B-18D8-4F27-9C05-7A84536487F8}" srcOrd="0" destOrd="0" presId="urn:microsoft.com/office/officeart/2005/8/layout/vList2"/>
    <dgm:cxn modelId="{4B6670F2-3F96-4340-BAB9-E81B5CC74632}" type="presOf" srcId="{83B9334E-FBB5-4776-BABD-9133A3D54C3D}" destId="{C2437339-D4FC-44EE-B075-98A0B8572763}" srcOrd="0" destOrd="0" presId="urn:microsoft.com/office/officeart/2005/8/layout/vList2"/>
    <dgm:cxn modelId="{27E48843-1D72-4DAC-8D49-9225FBF7B3B7}" type="presParOf" srcId="{4D513F2B-18D8-4F27-9C05-7A84536487F8}" destId="{C2437339-D4FC-44EE-B075-98A0B857276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1ACCA1-146E-439F-90A0-4B9C286BD48F}" type="doc">
      <dgm:prSet loTypeId="urn:microsoft.com/office/officeart/2005/8/layout/process4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A41BCB6B-F299-4A6E-8E1E-71F94024B24C}">
      <dgm:prSet phldrT="[Text]" phldr="0"/>
      <dgm:spPr/>
      <dgm:t>
        <a:bodyPr/>
        <a:lstStyle/>
        <a:p>
          <a:pPr algn="l"/>
          <a:r>
            <a:rPr lang="en-US" dirty="0" err="1">
              <a:latin typeface="Trebuchet MS" panose="020B0603020202020204"/>
            </a:rPr>
            <a:t>Anschlüsse</a:t>
          </a:r>
          <a:r>
            <a:rPr lang="en-US" dirty="0">
              <a:latin typeface="Trebuchet MS" panose="020B0603020202020204"/>
            </a:rPr>
            <a:t>: HDMI, Dport</a:t>
          </a:r>
          <a:endParaRPr lang="de-DE" dirty="0"/>
        </a:p>
      </dgm:t>
    </dgm:pt>
    <dgm:pt modelId="{273717E2-D2AC-4FCE-A7CF-963A6D04DC50}" type="parTrans" cxnId="{1F4E7448-790B-48C9-915A-047DB6B01C4B}">
      <dgm:prSet/>
      <dgm:spPr/>
      <dgm:t>
        <a:bodyPr/>
        <a:lstStyle/>
        <a:p>
          <a:endParaRPr lang="de-DE"/>
        </a:p>
      </dgm:t>
    </dgm:pt>
    <dgm:pt modelId="{2E04FD9B-CA13-41ED-8C9E-8D9C09CDCBFC}" type="sibTrans" cxnId="{1F4E7448-790B-48C9-915A-047DB6B01C4B}">
      <dgm:prSet/>
      <dgm:spPr/>
      <dgm:t>
        <a:bodyPr/>
        <a:lstStyle/>
        <a:p>
          <a:endParaRPr lang="de-DE"/>
        </a:p>
      </dgm:t>
    </dgm:pt>
    <dgm:pt modelId="{93F26136-2720-438E-B47F-BD2599ACB521}">
      <dgm:prSet phldr="0"/>
      <dgm:spPr/>
      <dgm:t>
        <a:bodyPr/>
        <a:lstStyle/>
        <a:p>
          <a:pPr algn="l" rtl="0"/>
          <a:r>
            <a:rPr lang="en-US" dirty="0" err="1">
              <a:latin typeface="Trebuchet MS" panose="020B0603020202020204"/>
            </a:rPr>
            <a:t>Auflösung</a:t>
          </a:r>
          <a:r>
            <a:rPr lang="en-US" dirty="0">
              <a:latin typeface="Trebuchet MS" panose="020B0603020202020204"/>
            </a:rPr>
            <a:t>: Full HD(1920x1080), 4K(3840x2160)</a:t>
          </a:r>
        </a:p>
      </dgm:t>
    </dgm:pt>
    <dgm:pt modelId="{5D04997E-6211-476E-8D4C-281262FE5AE9}" type="parTrans" cxnId="{2D2721F2-2518-4575-9F75-E5088CC7A410}">
      <dgm:prSet/>
      <dgm:spPr/>
    </dgm:pt>
    <dgm:pt modelId="{C41DDF8F-7421-469B-BA33-EFD4C36B6A9A}" type="sibTrans" cxnId="{2D2721F2-2518-4575-9F75-E5088CC7A410}">
      <dgm:prSet/>
      <dgm:spPr/>
    </dgm:pt>
    <dgm:pt modelId="{B2F6A659-2231-44F6-99DA-520F2A9A08E4}">
      <dgm:prSet phldr="0"/>
      <dgm:spPr/>
      <dgm:t>
        <a:bodyPr/>
        <a:lstStyle/>
        <a:p>
          <a:pPr algn="l"/>
          <a:r>
            <a:rPr lang="en-US" dirty="0" err="1">
              <a:latin typeface="Trebuchet MS" panose="020B0603020202020204"/>
            </a:rPr>
            <a:t>Reaktionszeit</a:t>
          </a:r>
          <a:r>
            <a:rPr lang="en-US" dirty="0">
              <a:latin typeface="Trebuchet MS" panose="020B0603020202020204"/>
            </a:rPr>
            <a:t>: 5ms, 3ms</a:t>
          </a:r>
        </a:p>
      </dgm:t>
    </dgm:pt>
    <dgm:pt modelId="{D074CA06-65EA-49EB-BACC-8A6C2F799649}" type="parTrans" cxnId="{50BBA860-FD79-427C-8367-0D9394F0A02D}">
      <dgm:prSet/>
      <dgm:spPr/>
    </dgm:pt>
    <dgm:pt modelId="{9B940432-5236-49D9-AF75-8244F7E1972C}" type="sibTrans" cxnId="{50BBA860-FD79-427C-8367-0D9394F0A02D}">
      <dgm:prSet/>
      <dgm:spPr/>
    </dgm:pt>
    <dgm:pt modelId="{0AF572FE-9593-48F1-87F7-8CEA1E4B899A}">
      <dgm:prSet phldr="0"/>
      <dgm:spPr/>
      <dgm:t>
        <a:bodyPr/>
        <a:lstStyle/>
        <a:p>
          <a:pPr algn="l"/>
          <a:r>
            <a:rPr lang="en-US" dirty="0" err="1">
              <a:latin typeface="Trebuchet MS" panose="020B0603020202020204"/>
            </a:rPr>
            <a:t>Bildwiederholungsrate</a:t>
          </a:r>
          <a:r>
            <a:rPr lang="en-US" dirty="0">
              <a:latin typeface="Trebuchet MS" panose="020B0603020202020204"/>
            </a:rPr>
            <a:t>: 60Hz, 144Hz</a:t>
          </a:r>
        </a:p>
      </dgm:t>
    </dgm:pt>
    <dgm:pt modelId="{91ADF0DA-425F-4080-9C6A-A62F47C7833B}" type="parTrans" cxnId="{BC62F87B-92D9-47A0-984F-E4CA3B8445B4}">
      <dgm:prSet/>
      <dgm:spPr/>
    </dgm:pt>
    <dgm:pt modelId="{4954BD91-1D25-4F20-8770-5CBAB0AE0E06}" type="sibTrans" cxnId="{BC62F87B-92D9-47A0-984F-E4CA3B8445B4}">
      <dgm:prSet/>
      <dgm:spPr/>
    </dgm:pt>
    <dgm:pt modelId="{AC3E25D8-0405-4475-8B49-745BB22DBB51}" type="pres">
      <dgm:prSet presAssocID="{B71ACCA1-146E-439F-90A0-4B9C286BD48F}" presName="Name0" presStyleCnt="0">
        <dgm:presLayoutVars>
          <dgm:dir/>
          <dgm:animLvl val="lvl"/>
          <dgm:resizeHandles val="exact"/>
        </dgm:presLayoutVars>
      </dgm:prSet>
      <dgm:spPr/>
    </dgm:pt>
    <dgm:pt modelId="{4981D6E2-341F-40DE-BC63-22D231659767}" type="pres">
      <dgm:prSet presAssocID="{A41BCB6B-F299-4A6E-8E1E-71F94024B24C}" presName="boxAndChildren" presStyleCnt="0"/>
      <dgm:spPr/>
    </dgm:pt>
    <dgm:pt modelId="{B943629F-0477-4600-83DE-FE6B84FB514B}" type="pres">
      <dgm:prSet presAssocID="{A41BCB6B-F299-4A6E-8E1E-71F94024B24C}" presName="parentTextBox" presStyleLbl="node1" presStyleIdx="0" presStyleCnt="4"/>
      <dgm:spPr/>
    </dgm:pt>
    <dgm:pt modelId="{CB4CC8AD-34BB-4023-AC5D-C53552A712E6}" type="pres">
      <dgm:prSet presAssocID="{4954BD91-1D25-4F20-8770-5CBAB0AE0E06}" presName="sp" presStyleCnt="0"/>
      <dgm:spPr/>
    </dgm:pt>
    <dgm:pt modelId="{B48CC2FB-2522-4FD9-B1D2-023CCF12AD05}" type="pres">
      <dgm:prSet presAssocID="{0AF572FE-9593-48F1-87F7-8CEA1E4B899A}" presName="arrowAndChildren" presStyleCnt="0"/>
      <dgm:spPr/>
    </dgm:pt>
    <dgm:pt modelId="{E4B583FA-7988-4358-B6C8-937646268704}" type="pres">
      <dgm:prSet presAssocID="{0AF572FE-9593-48F1-87F7-8CEA1E4B899A}" presName="parentTextArrow" presStyleLbl="node1" presStyleIdx="1" presStyleCnt="4"/>
      <dgm:spPr/>
    </dgm:pt>
    <dgm:pt modelId="{BD2B5550-A1CF-46C2-8BD5-5669D170A721}" type="pres">
      <dgm:prSet presAssocID="{9B940432-5236-49D9-AF75-8244F7E1972C}" presName="sp" presStyleCnt="0"/>
      <dgm:spPr/>
    </dgm:pt>
    <dgm:pt modelId="{AED1E0C2-5E50-44EC-93F3-78020FF856BE}" type="pres">
      <dgm:prSet presAssocID="{B2F6A659-2231-44F6-99DA-520F2A9A08E4}" presName="arrowAndChildren" presStyleCnt="0"/>
      <dgm:spPr/>
    </dgm:pt>
    <dgm:pt modelId="{10C3A802-5AB8-494F-BD20-815AFF9ADC9F}" type="pres">
      <dgm:prSet presAssocID="{B2F6A659-2231-44F6-99DA-520F2A9A08E4}" presName="parentTextArrow" presStyleLbl="node1" presStyleIdx="2" presStyleCnt="4"/>
      <dgm:spPr/>
    </dgm:pt>
    <dgm:pt modelId="{D2D99A99-1BD9-4F32-946F-8107853BC226}" type="pres">
      <dgm:prSet presAssocID="{C41DDF8F-7421-469B-BA33-EFD4C36B6A9A}" presName="sp" presStyleCnt="0"/>
      <dgm:spPr/>
    </dgm:pt>
    <dgm:pt modelId="{45924F6A-F616-4FCD-AC12-6B40C409A861}" type="pres">
      <dgm:prSet presAssocID="{93F26136-2720-438E-B47F-BD2599ACB521}" presName="arrowAndChildren" presStyleCnt="0"/>
      <dgm:spPr/>
    </dgm:pt>
    <dgm:pt modelId="{2C2F0227-5DCA-4F12-B1CB-5F310BF4BB7F}" type="pres">
      <dgm:prSet presAssocID="{93F26136-2720-438E-B47F-BD2599ACB521}" presName="parentTextArrow" presStyleLbl="node1" presStyleIdx="3" presStyleCnt="4"/>
      <dgm:spPr/>
    </dgm:pt>
  </dgm:ptLst>
  <dgm:cxnLst>
    <dgm:cxn modelId="{A4036E1B-B43F-46DB-8592-92B62CFC5437}" type="presOf" srcId="{A41BCB6B-F299-4A6E-8E1E-71F94024B24C}" destId="{B943629F-0477-4600-83DE-FE6B84FB514B}" srcOrd="0" destOrd="0" presId="urn:microsoft.com/office/officeart/2005/8/layout/process4"/>
    <dgm:cxn modelId="{10274C27-DC37-4E1D-B4FA-A4B8EB656E91}" type="presOf" srcId="{93F26136-2720-438E-B47F-BD2599ACB521}" destId="{2C2F0227-5DCA-4F12-B1CB-5F310BF4BB7F}" srcOrd="0" destOrd="0" presId="urn:microsoft.com/office/officeart/2005/8/layout/process4"/>
    <dgm:cxn modelId="{95320A3B-2D32-4CD8-B061-1F197212A197}" type="presOf" srcId="{B2F6A659-2231-44F6-99DA-520F2A9A08E4}" destId="{10C3A802-5AB8-494F-BD20-815AFF9ADC9F}" srcOrd="0" destOrd="0" presId="urn:microsoft.com/office/officeart/2005/8/layout/process4"/>
    <dgm:cxn modelId="{50BBA860-FD79-427C-8367-0D9394F0A02D}" srcId="{B71ACCA1-146E-439F-90A0-4B9C286BD48F}" destId="{B2F6A659-2231-44F6-99DA-520F2A9A08E4}" srcOrd="1" destOrd="0" parTransId="{D074CA06-65EA-49EB-BACC-8A6C2F799649}" sibTransId="{9B940432-5236-49D9-AF75-8244F7E1972C}"/>
    <dgm:cxn modelId="{1F4E7448-790B-48C9-915A-047DB6B01C4B}" srcId="{B71ACCA1-146E-439F-90A0-4B9C286BD48F}" destId="{A41BCB6B-F299-4A6E-8E1E-71F94024B24C}" srcOrd="3" destOrd="0" parTransId="{273717E2-D2AC-4FCE-A7CF-963A6D04DC50}" sibTransId="{2E04FD9B-CA13-41ED-8C9E-8D9C09CDCBFC}"/>
    <dgm:cxn modelId="{BC62F87B-92D9-47A0-984F-E4CA3B8445B4}" srcId="{B71ACCA1-146E-439F-90A0-4B9C286BD48F}" destId="{0AF572FE-9593-48F1-87F7-8CEA1E4B899A}" srcOrd="2" destOrd="0" parTransId="{91ADF0DA-425F-4080-9C6A-A62F47C7833B}" sibTransId="{4954BD91-1D25-4F20-8770-5CBAB0AE0E06}"/>
    <dgm:cxn modelId="{F3485C90-38D6-443C-914E-DAB873FD413C}" type="presOf" srcId="{B71ACCA1-146E-439F-90A0-4B9C286BD48F}" destId="{AC3E25D8-0405-4475-8B49-745BB22DBB51}" srcOrd="0" destOrd="0" presId="urn:microsoft.com/office/officeart/2005/8/layout/process4"/>
    <dgm:cxn modelId="{BCF0E1A9-0C5E-4677-B23B-CDCC56A81299}" type="presOf" srcId="{0AF572FE-9593-48F1-87F7-8CEA1E4B899A}" destId="{E4B583FA-7988-4358-B6C8-937646268704}" srcOrd="0" destOrd="0" presId="urn:microsoft.com/office/officeart/2005/8/layout/process4"/>
    <dgm:cxn modelId="{2D2721F2-2518-4575-9F75-E5088CC7A410}" srcId="{B71ACCA1-146E-439F-90A0-4B9C286BD48F}" destId="{93F26136-2720-438E-B47F-BD2599ACB521}" srcOrd="0" destOrd="0" parTransId="{5D04997E-6211-476E-8D4C-281262FE5AE9}" sibTransId="{C41DDF8F-7421-469B-BA33-EFD4C36B6A9A}"/>
    <dgm:cxn modelId="{4036FABE-A9B0-4247-9B3C-FEC7B7EB5024}" type="presParOf" srcId="{AC3E25D8-0405-4475-8B49-745BB22DBB51}" destId="{4981D6E2-341F-40DE-BC63-22D231659767}" srcOrd="0" destOrd="0" presId="urn:microsoft.com/office/officeart/2005/8/layout/process4"/>
    <dgm:cxn modelId="{96C6E4CC-D47B-4CD9-BEF1-8D17E5F3217F}" type="presParOf" srcId="{4981D6E2-341F-40DE-BC63-22D231659767}" destId="{B943629F-0477-4600-83DE-FE6B84FB514B}" srcOrd="0" destOrd="0" presId="urn:microsoft.com/office/officeart/2005/8/layout/process4"/>
    <dgm:cxn modelId="{2FA7808D-3142-46E9-A1C4-BC37DE6B4166}" type="presParOf" srcId="{AC3E25D8-0405-4475-8B49-745BB22DBB51}" destId="{CB4CC8AD-34BB-4023-AC5D-C53552A712E6}" srcOrd="1" destOrd="0" presId="urn:microsoft.com/office/officeart/2005/8/layout/process4"/>
    <dgm:cxn modelId="{D180D3FA-12E3-4C1E-9C41-040CFBA1C4CC}" type="presParOf" srcId="{AC3E25D8-0405-4475-8B49-745BB22DBB51}" destId="{B48CC2FB-2522-4FD9-B1D2-023CCF12AD05}" srcOrd="2" destOrd="0" presId="urn:microsoft.com/office/officeart/2005/8/layout/process4"/>
    <dgm:cxn modelId="{8B705551-35FE-4AB1-A88E-35E3AB0A735F}" type="presParOf" srcId="{B48CC2FB-2522-4FD9-B1D2-023CCF12AD05}" destId="{E4B583FA-7988-4358-B6C8-937646268704}" srcOrd="0" destOrd="0" presId="urn:microsoft.com/office/officeart/2005/8/layout/process4"/>
    <dgm:cxn modelId="{DD7A0E59-228F-453C-9D95-60EA88E4548A}" type="presParOf" srcId="{AC3E25D8-0405-4475-8B49-745BB22DBB51}" destId="{BD2B5550-A1CF-46C2-8BD5-5669D170A721}" srcOrd="3" destOrd="0" presId="urn:microsoft.com/office/officeart/2005/8/layout/process4"/>
    <dgm:cxn modelId="{F4B6DCDA-5A61-449B-A602-2E1506251E94}" type="presParOf" srcId="{AC3E25D8-0405-4475-8B49-745BB22DBB51}" destId="{AED1E0C2-5E50-44EC-93F3-78020FF856BE}" srcOrd="4" destOrd="0" presId="urn:microsoft.com/office/officeart/2005/8/layout/process4"/>
    <dgm:cxn modelId="{EAFF04F0-497F-47D8-BBAF-671389A9D1A5}" type="presParOf" srcId="{AED1E0C2-5E50-44EC-93F3-78020FF856BE}" destId="{10C3A802-5AB8-494F-BD20-815AFF9ADC9F}" srcOrd="0" destOrd="0" presId="urn:microsoft.com/office/officeart/2005/8/layout/process4"/>
    <dgm:cxn modelId="{D76240B2-FA3F-407C-9043-087B97BE6D94}" type="presParOf" srcId="{AC3E25D8-0405-4475-8B49-745BB22DBB51}" destId="{D2D99A99-1BD9-4F32-946F-8107853BC226}" srcOrd="5" destOrd="0" presId="urn:microsoft.com/office/officeart/2005/8/layout/process4"/>
    <dgm:cxn modelId="{4DF5B670-4EBE-4ACD-B540-E7CD844D49F9}" type="presParOf" srcId="{AC3E25D8-0405-4475-8B49-745BB22DBB51}" destId="{45924F6A-F616-4FCD-AC12-6B40C409A861}" srcOrd="6" destOrd="0" presId="urn:microsoft.com/office/officeart/2005/8/layout/process4"/>
    <dgm:cxn modelId="{F9428DA7-FB6B-4455-B765-F5CC2DD1F676}" type="presParOf" srcId="{45924F6A-F616-4FCD-AC12-6B40C409A861}" destId="{2C2F0227-5DCA-4F12-B1CB-5F310BF4BB7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FBA2EEE-F85C-4549-8D97-FA2183293EA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91D0009-AD40-4DD9-94EB-238B3D27ECF3}">
      <dgm:prSet phldrT="[Text]" phldr="0"/>
      <dgm:spPr/>
      <dgm:t>
        <a:bodyPr/>
        <a:lstStyle/>
        <a:p>
          <a:pPr rtl="0"/>
          <a:r>
            <a:rPr lang="de-DE" dirty="0">
              <a:latin typeface="Trebuchet MS" panose="020B0603020202020204"/>
            </a:rPr>
            <a:t>BEIM EINKAUF BEACHTEN</a:t>
          </a:r>
          <a:endParaRPr lang="de-DE" dirty="0"/>
        </a:p>
      </dgm:t>
    </dgm:pt>
    <dgm:pt modelId="{92EDC2AF-E3BC-4DD8-98B9-9DC842CF06C3}" type="parTrans" cxnId="{1B24B2FC-2B40-4087-8327-BEA0E308422C}">
      <dgm:prSet/>
      <dgm:spPr/>
      <dgm:t>
        <a:bodyPr/>
        <a:lstStyle/>
        <a:p>
          <a:endParaRPr lang="de-DE"/>
        </a:p>
      </dgm:t>
    </dgm:pt>
    <dgm:pt modelId="{66852547-35E0-425F-8F97-B7FE5CBA40E2}" type="sibTrans" cxnId="{1B24B2FC-2B40-4087-8327-BEA0E308422C}">
      <dgm:prSet/>
      <dgm:spPr/>
      <dgm:t>
        <a:bodyPr/>
        <a:lstStyle/>
        <a:p>
          <a:endParaRPr lang="de-DE"/>
        </a:p>
      </dgm:t>
    </dgm:pt>
    <dgm:pt modelId="{2EAB7EE9-85E0-4309-8BD0-585A211285E4}" type="pres">
      <dgm:prSet presAssocID="{8FBA2EEE-F85C-4549-8D97-FA2183293EAA}" presName="linear" presStyleCnt="0">
        <dgm:presLayoutVars>
          <dgm:animLvl val="lvl"/>
          <dgm:resizeHandles val="exact"/>
        </dgm:presLayoutVars>
      </dgm:prSet>
      <dgm:spPr/>
    </dgm:pt>
    <dgm:pt modelId="{F35BB76D-0084-48F8-9075-38AD4EA370B8}" type="pres">
      <dgm:prSet presAssocID="{191D0009-AD40-4DD9-94EB-238B3D27ECF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7D21F53-6179-4194-A3B7-A230C4EC9464}" type="presOf" srcId="{191D0009-AD40-4DD9-94EB-238B3D27ECF3}" destId="{F35BB76D-0084-48F8-9075-38AD4EA370B8}" srcOrd="0" destOrd="0" presId="urn:microsoft.com/office/officeart/2005/8/layout/vList2"/>
    <dgm:cxn modelId="{5CFECBC9-011F-484E-A34B-28AB9808FE7D}" type="presOf" srcId="{8FBA2EEE-F85C-4549-8D97-FA2183293EAA}" destId="{2EAB7EE9-85E0-4309-8BD0-585A211285E4}" srcOrd="0" destOrd="0" presId="urn:microsoft.com/office/officeart/2005/8/layout/vList2"/>
    <dgm:cxn modelId="{1B24B2FC-2B40-4087-8327-BEA0E308422C}" srcId="{8FBA2EEE-F85C-4549-8D97-FA2183293EAA}" destId="{191D0009-AD40-4DD9-94EB-238B3D27ECF3}" srcOrd="0" destOrd="0" parTransId="{92EDC2AF-E3BC-4DD8-98B9-9DC842CF06C3}" sibTransId="{66852547-35E0-425F-8F97-B7FE5CBA40E2}"/>
    <dgm:cxn modelId="{0E09B130-6FB2-46F1-A3F1-6AF0A6449D20}" type="presParOf" srcId="{2EAB7EE9-85E0-4309-8BD0-585A211285E4}" destId="{F35BB76D-0084-48F8-9075-38AD4EA370B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25F89BE-8019-4513-B30D-8BBDD7DE5499}" type="doc">
      <dgm:prSet loTypeId="urn:microsoft.com/office/officeart/2005/8/layout/process4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5B67E0D9-03A5-4B2B-8FDC-D7481860844D}">
      <dgm:prSet phldr="0"/>
      <dgm:spPr/>
      <dgm:t>
        <a:bodyPr/>
        <a:lstStyle/>
        <a:p>
          <a:pPr algn="l" rtl="0"/>
          <a:r>
            <a:rPr lang="en-US">
              <a:latin typeface="Trebuchet MS" panose="020B0603020202020204"/>
            </a:rPr>
            <a:t>Geräuschunterdrückung</a:t>
          </a:r>
        </a:p>
      </dgm:t>
    </dgm:pt>
    <dgm:pt modelId="{E6488607-5FE1-4AF3-B88A-EFAD6F96829E}" type="parTrans" cxnId="{C0CAB454-B0AE-41FD-BC57-3923CE533289}">
      <dgm:prSet/>
      <dgm:spPr/>
    </dgm:pt>
    <dgm:pt modelId="{F6E6AB83-F0AE-4EF0-97EC-25685828FCD6}" type="sibTrans" cxnId="{C0CAB454-B0AE-41FD-BC57-3923CE533289}">
      <dgm:prSet/>
      <dgm:spPr/>
    </dgm:pt>
    <dgm:pt modelId="{D47FE3C0-5837-4619-89C2-7EC01D5F48E1}">
      <dgm:prSet phldr="0"/>
      <dgm:spPr/>
      <dgm:t>
        <a:bodyPr/>
        <a:lstStyle/>
        <a:p>
          <a:pPr algn="l"/>
          <a:r>
            <a:rPr lang="en-US" err="1">
              <a:latin typeface="Trebuchet MS" panose="020B0603020202020204"/>
            </a:rPr>
            <a:t>Verbindungsmöglickeiten</a:t>
          </a:r>
          <a:r>
            <a:rPr lang="en-US">
              <a:latin typeface="Trebuchet MS" panose="020B0603020202020204"/>
            </a:rPr>
            <a:t>: Bluetooth, </a:t>
          </a:r>
          <a:r>
            <a:rPr lang="en-US" err="1">
              <a:latin typeface="Trebuchet MS" panose="020B0603020202020204"/>
            </a:rPr>
            <a:t>Usb</a:t>
          </a:r>
          <a:r>
            <a:rPr lang="en-US">
              <a:latin typeface="Trebuchet MS" panose="020B0603020202020204"/>
            </a:rPr>
            <a:t>, Klinke</a:t>
          </a:r>
        </a:p>
      </dgm:t>
    </dgm:pt>
    <dgm:pt modelId="{ECD85711-06F9-473F-81A0-6307D008B049}" type="parTrans" cxnId="{25055F13-291E-4A2F-BEF6-CC099CE57348}">
      <dgm:prSet/>
      <dgm:spPr/>
    </dgm:pt>
    <dgm:pt modelId="{5A7C47CA-80B2-45EB-A6A8-50F07185BA03}" type="sibTrans" cxnId="{25055F13-291E-4A2F-BEF6-CC099CE57348}">
      <dgm:prSet/>
      <dgm:spPr/>
    </dgm:pt>
    <dgm:pt modelId="{1A4BE6AE-BB0E-4CBE-8D94-4765E7C31632}">
      <dgm:prSet phldr="0"/>
      <dgm:spPr/>
      <dgm:t>
        <a:bodyPr/>
        <a:lstStyle/>
        <a:p>
          <a:pPr algn="l"/>
          <a:r>
            <a:rPr lang="en-US" dirty="0" err="1">
              <a:latin typeface="Trebuchet MS" panose="020B0603020202020204"/>
            </a:rPr>
            <a:t>Leistung</a:t>
          </a:r>
        </a:p>
      </dgm:t>
    </dgm:pt>
    <dgm:pt modelId="{C351EDA1-C029-4C57-80F9-773F98FD33DE}" type="parTrans" cxnId="{E3B48081-A0C3-4CF3-B0DD-ED18F345B54D}">
      <dgm:prSet/>
      <dgm:spPr/>
    </dgm:pt>
    <dgm:pt modelId="{E68E3992-2422-4C5B-A77C-3DC4293CCD10}" type="sibTrans" cxnId="{E3B48081-A0C3-4CF3-B0DD-ED18F345B54D}">
      <dgm:prSet/>
      <dgm:spPr/>
    </dgm:pt>
    <dgm:pt modelId="{6E26CE06-572C-4B65-B5B7-B774A6E36C86}" type="pres">
      <dgm:prSet presAssocID="{525F89BE-8019-4513-B30D-8BBDD7DE5499}" presName="Name0" presStyleCnt="0">
        <dgm:presLayoutVars>
          <dgm:dir/>
          <dgm:animLvl val="lvl"/>
          <dgm:resizeHandles val="exact"/>
        </dgm:presLayoutVars>
      </dgm:prSet>
      <dgm:spPr/>
    </dgm:pt>
    <dgm:pt modelId="{3B6D598C-A6F5-45E2-8C87-0116BE1E05E6}" type="pres">
      <dgm:prSet presAssocID="{1A4BE6AE-BB0E-4CBE-8D94-4765E7C31632}" presName="boxAndChildren" presStyleCnt="0"/>
      <dgm:spPr/>
    </dgm:pt>
    <dgm:pt modelId="{C00D3ECF-7129-4F52-B5D9-9A8BA21831AF}" type="pres">
      <dgm:prSet presAssocID="{1A4BE6AE-BB0E-4CBE-8D94-4765E7C31632}" presName="parentTextBox" presStyleLbl="node1" presStyleIdx="0" presStyleCnt="3"/>
      <dgm:spPr/>
    </dgm:pt>
    <dgm:pt modelId="{E318AF01-736E-49F3-AA9D-7735F7DDA0B7}" type="pres">
      <dgm:prSet presAssocID="{5A7C47CA-80B2-45EB-A6A8-50F07185BA03}" presName="sp" presStyleCnt="0"/>
      <dgm:spPr/>
    </dgm:pt>
    <dgm:pt modelId="{A67476B5-50ED-4F63-86F3-C6AAA595D78D}" type="pres">
      <dgm:prSet presAssocID="{D47FE3C0-5837-4619-89C2-7EC01D5F48E1}" presName="arrowAndChildren" presStyleCnt="0"/>
      <dgm:spPr/>
    </dgm:pt>
    <dgm:pt modelId="{B1C5F6CA-F245-46A4-983A-4E858949CD0D}" type="pres">
      <dgm:prSet presAssocID="{D47FE3C0-5837-4619-89C2-7EC01D5F48E1}" presName="parentTextArrow" presStyleLbl="node1" presStyleIdx="1" presStyleCnt="3"/>
      <dgm:spPr/>
    </dgm:pt>
    <dgm:pt modelId="{68CD182E-6C6A-44DC-9ABA-2D1FA6D1610D}" type="pres">
      <dgm:prSet presAssocID="{F6E6AB83-F0AE-4EF0-97EC-25685828FCD6}" presName="sp" presStyleCnt="0"/>
      <dgm:spPr/>
    </dgm:pt>
    <dgm:pt modelId="{965AA614-6D02-48F7-BD93-42A7D7456B90}" type="pres">
      <dgm:prSet presAssocID="{5B67E0D9-03A5-4B2B-8FDC-D7481860844D}" presName="arrowAndChildren" presStyleCnt="0"/>
      <dgm:spPr/>
    </dgm:pt>
    <dgm:pt modelId="{2042E5F7-7BA3-481C-89B0-8F0E013718D1}" type="pres">
      <dgm:prSet presAssocID="{5B67E0D9-03A5-4B2B-8FDC-D7481860844D}" presName="parentTextArrow" presStyleLbl="node1" presStyleIdx="2" presStyleCnt="3"/>
      <dgm:spPr/>
    </dgm:pt>
  </dgm:ptLst>
  <dgm:cxnLst>
    <dgm:cxn modelId="{204EE705-32AF-4C74-BE3E-ADA949DA30A5}" type="presOf" srcId="{5B67E0D9-03A5-4B2B-8FDC-D7481860844D}" destId="{2042E5F7-7BA3-481C-89B0-8F0E013718D1}" srcOrd="0" destOrd="0" presId="urn:microsoft.com/office/officeart/2005/8/layout/process4"/>
    <dgm:cxn modelId="{25055F13-291E-4A2F-BEF6-CC099CE57348}" srcId="{525F89BE-8019-4513-B30D-8BBDD7DE5499}" destId="{D47FE3C0-5837-4619-89C2-7EC01D5F48E1}" srcOrd="1" destOrd="0" parTransId="{ECD85711-06F9-473F-81A0-6307D008B049}" sibTransId="{5A7C47CA-80B2-45EB-A6A8-50F07185BA03}"/>
    <dgm:cxn modelId="{7678EB1C-11A7-46A4-8AA8-4C46E6B7D146}" type="presOf" srcId="{525F89BE-8019-4513-B30D-8BBDD7DE5499}" destId="{6E26CE06-572C-4B65-B5B7-B774A6E36C86}" srcOrd="0" destOrd="0" presId="urn:microsoft.com/office/officeart/2005/8/layout/process4"/>
    <dgm:cxn modelId="{C0CAB454-B0AE-41FD-BC57-3923CE533289}" srcId="{525F89BE-8019-4513-B30D-8BBDD7DE5499}" destId="{5B67E0D9-03A5-4B2B-8FDC-D7481860844D}" srcOrd="0" destOrd="0" parTransId="{E6488607-5FE1-4AF3-B88A-EFAD6F96829E}" sibTransId="{F6E6AB83-F0AE-4EF0-97EC-25685828FCD6}"/>
    <dgm:cxn modelId="{DC8E8A56-0715-4458-928A-3C041135119F}" type="presOf" srcId="{1A4BE6AE-BB0E-4CBE-8D94-4765E7C31632}" destId="{C00D3ECF-7129-4F52-B5D9-9A8BA21831AF}" srcOrd="0" destOrd="0" presId="urn:microsoft.com/office/officeart/2005/8/layout/process4"/>
    <dgm:cxn modelId="{E3B48081-A0C3-4CF3-B0DD-ED18F345B54D}" srcId="{525F89BE-8019-4513-B30D-8BBDD7DE5499}" destId="{1A4BE6AE-BB0E-4CBE-8D94-4765E7C31632}" srcOrd="2" destOrd="0" parTransId="{C351EDA1-C029-4C57-80F9-773F98FD33DE}" sibTransId="{E68E3992-2422-4C5B-A77C-3DC4293CCD10}"/>
    <dgm:cxn modelId="{FA6F17B8-2A58-4CBB-AAC9-41BE1657D238}" type="presOf" srcId="{D47FE3C0-5837-4619-89C2-7EC01D5F48E1}" destId="{B1C5F6CA-F245-46A4-983A-4E858949CD0D}" srcOrd="0" destOrd="0" presId="urn:microsoft.com/office/officeart/2005/8/layout/process4"/>
    <dgm:cxn modelId="{B77C7CBD-68EA-43C6-9F00-5B25B4BE3317}" type="presParOf" srcId="{6E26CE06-572C-4B65-B5B7-B774A6E36C86}" destId="{3B6D598C-A6F5-45E2-8C87-0116BE1E05E6}" srcOrd="0" destOrd="0" presId="urn:microsoft.com/office/officeart/2005/8/layout/process4"/>
    <dgm:cxn modelId="{F874281E-75CA-45EF-AD15-00386F8B7CB2}" type="presParOf" srcId="{3B6D598C-A6F5-45E2-8C87-0116BE1E05E6}" destId="{C00D3ECF-7129-4F52-B5D9-9A8BA21831AF}" srcOrd="0" destOrd="0" presId="urn:microsoft.com/office/officeart/2005/8/layout/process4"/>
    <dgm:cxn modelId="{5704D5A2-46DC-47AA-8AF1-3FB954E7F14F}" type="presParOf" srcId="{6E26CE06-572C-4B65-B5B7-B774A6E36C86}" destId="{E318AF01-736E-49F3-AA9D-7735F7DDA0B7}" srcOrd="1" destOrd="0" presId="urn:microsoft.com/office/officeart/2005/8/layout/process4"/>
    <dgm:cxn modelId="{89A6FD66-8EBE-4FEC-8109-3A152BE69FD1}" type="presParOf" srcId="{6E26CE06-572C-4B65-B5B7-B774A6E36C86}" destId="{A67476B5-50ED-4F63-86F3-C6AAA595D78D}" srcOrd="2" destOrd="0" presId="urn:microsoft.com/office/officeart/2005/8/layout/process4"/>
    <dgm:cxn modelId="{4105CAFE-29D7-49AE-BB5A-3391E25C0CC1}" type="presParOf" srcId="{A67476B5-50ED-4F63-86F3-C6AAA595D78D}" destId="{B1C5F6CA-F245-46A4-983A-4E858949CD0D}" srcOrd="0" destOrd="0" presId="urn:microsoft.com/office/officeart/2005/8/layout/process4"/>
    <dgm:cxn modelId="{CEE66D5E-CF87-46F5-BC66-8720A5696608}" type="presParOf" srcId="{6E26CE06-572C-4B65-B5B7-B774A6E36C86}" destId="{68CD182E-6C6A-44DC-9ABA-2D1FA6D1610D}" srcOrd="3" destOrd="0" presId="urn:microsoft.com/office/officeart/2005/8/layout/process4"/>
    <dgm:cxn modelId="{1A12E096-918E-47DD-8F21-835F8F3B190B}" type="presParOf" srcId="{6E26CE06-572C-4B65-B5B7-B774A6E36C86}" destId="{965AA614-6D02-48F7-BD93-42A7D7456B90}" srcOrd="4" destOrd="0" presId="urn:microsoft.com/office/officeart/2005/8/layout/process4"/>
    <dgm:cxn modelId="{D0433D8D-B084-444E-83D5-7EC8AD730DA8}" type="presParOf" srcId="{965AA614-6D02-48F7-BD93-42A7D7456B90}" destId="{2042E5F7-7BA3-481C-89B0-8F0E013718D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AE7696F-D5CD-4153-8D3E-48D66101DF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83B9334E-FBB5-4776-BABD-9133A3D54C3D}">
      <dgm:prSet phldrT="[Text]" phldr="0"/>
      <dgm:spPr/>
      <dgm:t>
        <a:bodyPr/>
        <a:lstStyle/>
        <a:p>
          <a:pPr rtl="0"/>
          <a:r>
            <a:rPr lang="de-DE" dirty="0">
              <a:latin typeface="Trebuchet MS" panose="020B0603020202020204"/>
            </a:rPr>
            <a:t>BEIM EINKAUF BEACHTEN</a:t>
          </a:r>
          <a:endParaRPr lang="de-DE" dirty="0"/>
        </a:p>
      </dgm:t>
    </dgm:pt>
    <dgm:pt modelId="{AF488876-1179-4CE2-BEAF-81030EC10998}" type="parTrans" cxnId="{DBA6BA41-ED38-4EFA-8E99-659D7D53AF97}">
      <dgm:prSet/>
      <dgm:spPr/>
      <dgm:t>
        <a:bodyPr/>
        <a:lstStyle/>
        <a:p>
          <a:endParaRPr lang="de-DE"/>
        </a:p>
      </dgm:t>
    </dgm:pt>
    <dgm:pt modelId="{BB83A7E7-67B4-458C-BB71-E6EB8A875AE8}" type="sibTrans" cxnId="{DBA6BA41-ED38-4EFA-8E99-659D7D53AF97}">
      <dgm:prSet/>
      <dgm:spPr/>
      <dgm:t>
        <a:bodyPr/>
        <a:lstStyle/>
        <a:p>
          <a:endParaRPr lang="de-DE"/>
        </a:p>
      </dgm:t>
    </dgm:pt>
    <dgm:pt modelId="{4D513F2B-18D8-4F27-9C05-7A84536487F8}" type="pres">
      <dgm:prSet presAssocID="{AAE7696F-D5CD-4153-8D3E-48D66101DF12}" presName="linear" presStyleCnt="0">
        <dgm:presLayoutVars>
          <dgm:animLvl val="lvl"/>
          <dgm:resizeHandles val="exact"/>
        </dgm:presLayoutVars>
      </dgm:prSet>
      <dgm:spPr/>
    </dgm:pt>
    <dgm:pt modelId="{C2437339-D4FC-44EE-B075-98A0B8572763}" type="pres">
      <dgm:prSet presAssocID="{83B9334E-FBB5-4776-BABD-9133A3D54C3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BA6BA41-ED38-4EFA-8E99-659D7D53AF97}" srcId="{AAE7696F-D5CD-4153-8D3E-48D66101DF12}" destId="{83B9334E-FBB5-4776-BABD-9133A3D54C3D}" srcOrd="0" destOrd="0" parTransId="{AF488876-1179-4CE2-BEAF-81030EC10998}" sibTransId="{BB83A7E7-67B4-458C-BB71-E6EB8A875AE8}"/>
    <dgm:cxn modelId="{1F1F7966-1FBB-44FC-A81E-9B05381DCCB6}" type="presOf" srcId="{AAE7696F-D5CD-4153-8D3E-48D66101DF12}" destId="{4D513F2B-18D8-4F27-9C05-7A84536487F8}" srcOrd="0" destOrd="0" presId="urn:microsoft.com/office/officeart/2005/8/layout/vList2"/>
    <dgm:cxn modelId="{4B6670F2-3F96-4340-BAB9-E81B5CC74632}" type="presOf" srcId="{83B9334E-FBB5-4776-BABD-9133A3D54C3D}" destId="{C2437339-D4FC-44EE-B075-98A0B8572763}" srcOrd="0" destOrd="0" presId="urn:microsoft.com/office/officeart/2005/8/layout/vList2"/>
    <dgm:cxn modelId="{27E48843-1D72-4DAC-8D49-9225FBF7B3B7}" type="presParOf" srcId="{4D513F2B-18D8-4F27-9C05-7A84536487F8}" destId="{C2437339-D4FC-44EE-B075-98A0B857276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4D480E-0893-4CB9-BBEE-2B01278B98F5}">
      <dsp:nvSpPr>
        <dsp:cNvPr id="0" name=""/>
        <dsp:cNvSpPr/>
      </dsp:nvSpPr>
      <dsp:spPr>
        <a:xfrm>
          <a:off x="563316" y="539241"/>
          <a:ext cx="1749937" cy="174993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D43C61-D7CE-44BD-A2CC-78288B5E041B}">
      <dsp:nvSpPr>
        <dsp:cNvPr id="0" name=""/>
        <dsp:cNvSpPr/>
      </dsp:nvSpPr>
      <dsp:spPr>
        <a:xfrm>
          <a:off x="936253" y="912178"/>
          <a:ext cx="1004062" cy="10040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05D01B-C369-410C-8127-83F86544A593}">
      <dsp:nvSpPr>
        <dsp:cNvPr id="0" name=""/>
        <dsp:cNvSpPr/>
      </dsp:nvSpPr>
      <dsp:spPr>
        <a:xfrm>
          <a:off x="3910" y="2834241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AT" sz="3200" kern="1200"/>
            <a:t>Lautsprecher</a:t>
          </a:r>
        </a:p>
      </dsp:txBody>
      <dsp:txXfrm>
        <a:off x="3910" y="2834241"/>
        <a:ext cx="2868750" cy="720000"/>
      </dsp:txXfrm>
    </dsp:sp>
    <dsp:sp modelId="{ED63AABC-94B2-4412-B6F7-A1041F5D0573}">
      <dsp:nvSpPr>
        <dsp:cNvPr id="0" name=""/>
        <dsp:cNvSpPr/>
      </dsp:nvSpPr>
      <dsp:spPr>
        <a:xfrm>
          <a:off x="3934097" y="539241"/>
          <a:ext cx="1749937" cy="174993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0A1101-A398-4203-857F-1BEB0FC702F7}">
      <dsp:nvSpPr>
        <dsp:cNvPr id="0" name=""/>
        <dsp:cNvSpPr/>
      </dsp:nvSpPr>
      <dsp:spPr>
        <a:xfrm>
          <a:off x="4307035" y="912178"/>
          <a:ext cx="1004062" cy="10040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74A77F-0832-4596-9BF2-6B4048584FA7}">
      <dsp:nvSpPr>
        <dsp:cNvPr id="0" name=""/>
        <dsp:cNvSpPr/>
      </dsp:nvSpPr>
      <dsp:spPr>
        <a:xfrm>
          <a:off x="3374691" y="2834241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AT" sz="3200" kern="1200"/>
            <a:t>Bildschirm</a:t>
          </a:r>
        </a:p>
      </dsp:txBody>
      <dsp:txXfrm>
        <a:off x="3374691" y="2834241"/>
        <a:ext cx="2868750" cy="720000"/>
      </dsp:txXfrm>
    </dsp:sp>
    <dsp:sp modelId="{DED413B5-242F-4805-9EAA-3294C2CACD85}">
      <dsp:nvSpPr>
        <dsp:cNvPr id="0" name=""/>
        <dsp:cNvSpPr/>
      </dsp:nvSpPr>
      <dsp:spPr>
        <a:xfrm>
          <a:off x="7304879" y="539241"/>
          <a:ext cx="1749937" cy="174993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4B1071-2FC9-4C0B-90E0-A5E5167D5804}">
      <dsp:nvSpPr>
        <dsp:cNvPr id="0" name=""/>
        <dsp:cNvSpPr/>
      </dsp:nvSpPr>
      <dsp:spPr>
        <a:xfrm>
          <a:off x="7677816" y="912178"/>
          <a:ext cx="1004062" cy="10040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463833-84A2-4794-A5A4-67AB887AA90A}">
      <dsp:nvSpPr>
        <dsp:cNvPr id="0" name=""/>
        <dsp:cNvSpPr/>
      </dsp:nvSpPr>
      <dsp:spPr>
        <a:xfrm>
          <a:off x="6745472" y="2834241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AT" sz="3200" kern="1200"/>
            <a:t>Kopfhörer</a:t>
          </a:r>
        </a:p>
      </dsp:txBody>
      <dsp:txXfrm>
        <a:off x="6745472" y="2834241"/>
        <a:ext cx="28687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65006A-183D-47A9-8A2D-0E0C96CEF401}">
      <dsp:nvSpPr>
        <dsp:cNvPr id="0" name=""/>
        <dsp:cNvSpPr/>
      </dsp:nvSpPr>
      <dsp:spPr>
        <a:xfrm>
          <a:off x="0" y="2753269"/>
          <a:ext cx="4262783" cy="903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rgbClr val="444444"/>
              </a:solidFill>
              <a:latin typeface="Calibri"/>
              <a:ea typeface="Calibri"/>
              <a:cs typeface="Calibri"/>
            </a:rPr>
            <a:t>Verbindungsmöglichkeiten: Bluetooth, USB, 3.5mm Micro-linke</a:t>
          </a:r>
          <a:endParaRPr lang="de-DE" sz="2100" kern="1200" dirty="0">
            <a:solidFill>
              <a:srgbClr val="444444"/>
            </a:solidFill>
            <a:latin typeface="Calibri"/>
            <a:ea typeface="Calibri"/>
            <a:cs typeface="Calibri"/>
          </a:endParaRPr>
        </a:p>
      </dsp:txBody>
      <dsp:txXfrm>
        <a:off x="0" y="2753269"/>
        <a:ext cx="4262783" cy="903684"/>
      </dsp:txXfrm>
    </dsp:sp>
    <dsp:sp modelId="{54F90EA0-3215-48E2-A64B-D73096CB3514}">
      <dsp:nvSpPr>
        <dsp:cNvPr id="0" name=""/>
        <dsp:cNvSpPr/>
      </dsp:nvSpPr>
      <dsp:spPr>
        <a:xfrm rot="10800000">
          <a:off x="0" y="1376957"/>
          <a:ext cx="4262783" cy="138986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rgbClr val="444444"/>
              </a:solidFill>
              <a:latin typeface="Calibri"/>
              <a:ea typeface="Calibri"/>
              <a:cs typeface="Calibri"/>
            </a:rPr>
            <a:t>Rauschabstand z.B 80 dB</a:t>
          </a:r>
        </a:p>
      </dsp:txBody>
      <dsp:txXfrm rot="10800000">
        <a:off x="0" y="1376957"/>
        <a:ext cx="4262783" cy="903093"/>
      </dsp:txXfrm>
    </dsp:sp>
    <dsp:sp modelId="{62344119-3780-401D-BC88-6491B3F1254E}">
      <dsp:nvSpPr>
        <dsp:cNvPr id="0" name=""/>
        <dsp:cNvSpPr/>
      </dsp:nvSpPr>
      <dsp:spPr>
        <a:xfrm rot="10800000">
          <a:off x="0" y="646"/>
          <a:ext cx="4262783" cy="138986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rgbClr val="444444"/>
              </a:solidFill>
              <a:latin typeface="Calibri"/>
              <a:ea typeface="Calibri"/>
              <a:cs typeface="Calibri"/>
            </a:rPr>
            <a:t>Ausgangsleistung z.B 40 W RMS</a:t>
          </a:r>
        </a:p>
      </dsp:txBody>
      <dsp:txXfrm rot="10800000">
        <a:off x="0" y="646"/>
        <a:ext cx="4262783" cy="9030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37339-D4FC-44EE-B075-98A0B8572763}">
      <dsp:nvSpPr>
        <dsp:cNvPr id="0" name=""/>
        <dsp:cNvSpPr/>
      </dsp:nvSpPr>
      <dsp:spPr>
        <a:xfrm>
          <a:off x="0" y="78561"/>
          <a:ext cx="3898349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kern="1200" dirty="0">
              <a:latin typeface="Trebuchet MS" panose="020B0603020202020204"/>
            </a:rPr>
            <a:t>BEIM EINKAUF BEACHTEN</a:t>
          </a:r>
          <a:endParaRPr lang="de-DE" sz="2500" kern="1200" dirty="0"/>
        </a:p>
      </dsp:txBody>
      <dsp:txXfrm>
        <a:off x="28557" y="107118"/>
        <a:ext cx="3841235" cy="5278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3629F-0477-4600-83DE-FE6B84FB514B}">
      <dsp:nvSpPr>
        <dsp:cNvPr id="0" name=""/>
        <dsp:cNvSpPr/>
      </dsp:nvSpPr>
      <dsp:spPr>
        <a:xfrm>
          <a:off x="0" y="2637702"/>
          <a:ext cx="4075044" cy="57706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latin typeface="Trebuchet MS" panose="020B0603020202020204"/>
            </a:rPr>
            <a:t>Anschlüsse</a:t>
          </a:r>
          <a:r>
            <a:rPr lang="en-US" sz="1400" kern="1200" dirty="0">
              <a:latin typeface="Trebuchet MS" panose="020B0603020202020204"/>
            </a:rPr>
            <a:t>: HDMI, Dport</a:t>
          </a:r>
          <a:endParaRPr lang="de-DE" sz="1400" kern="1200" dirty="0"/>
        </a:p>
      </dsp:txBody>
      <dsp:txXfrm>
        <a:off x="0" y="2637702"/>
        <a:ext cx="4075044" cy="577064"/>
      </dsp:txXfrm>
    </dsp:sp>
    <dsp:sp modelId="{E4B583FA-7988-4358-B6C8-937646268704}">
      <dsp:nvSpPr>
        <dsp:cNvPr id="0" name=""/>
        <dsp:cNvSpPr/>
      </dsp:nvSpPr>
      <dsp:spPr>
        <a:xfrm rot="10800000">
          <a:off x="0" y="1758832"/>
          <a:ext cx="4075044" cy="887525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latin typeface="Trebuchet MS" panose="020B0603020202020204"/>
            </a:rPr>
            <a:t>Bildwiederholungsrate</a:t>
          </a:r>
          <a:r>
            <a:rPr lang="en-US" sz="1400" kern="1200" dirty="0">
              <a:latin typeface="Trebuchet MS" panose="020B0603020202020204"/>
            </a:rPr>
            <a:t>: 60Hz, 144Hz</a:t>
          </a:r>
        </a:p>
      </dsp:txBody>
      <dsp:txXfrm rot="10800000">
        <a:off x="0" y="1758832"/>
        <a:ext cx="4075044" cy="576687"/>
      </dsp:txXfrm>
    </dsp:sp>
    <dsp:sp modelId="{10C3A802-5AB8-494F-BD20-815AFF9ADC9F}">
      <dsp:nvSpPr>
        <dsp:cNvPr id="0" name=""/>
        <dsp:cNvSpPr/>
      </dsp:nvSpPr>
      <dsp:spPr>
        <a:xfrm rot="10800000">
          <a:off x="0" y="879963"/>
          <a:ext cx="4075044" cy="887525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latin typeface="Trebuchet MS" panose="020B0603020202020204"/>
            </a:rPr>
            <a:t>Reaktionszeit</a:t>
          </a:r>
          <a:r>
            <a:rPr lang="en-US" sz="1400" kern="1200" dirty="0">
              <a:latin typeface="Trebuchet MS" panose="020B0603020202020204"/>
            </a:rPr>
            <a:t>: 5ms, 3ms</a:t>
          </a:r>
        </a:p>
      </dsp:txBody>
      <dsp:txXfrm rot="10800000">
        <a:off x="0" y="879963"/>
        <a:ext cx="4075044" cy="576687"/>
      </dsp:txXfrm>
    </dsp:sp>
    <dsp:sp modelId="{2C2F0227-5DCA-4F12-B1CB-5F310BF4BB7F}">
      <dsp:nvSpPr>
        <dsp:cNvPr id="0" name=""/>
        <dsp:cNvSpPr/>
      </dsp:nvSpPr>
      <dsp:spPr>
        <a:xfrm rot="10800000">
          <a:off x="0" y="1093"/>
          <a:ext cx="4075044" cy="887525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latin typeface="Trebuchet MS" panose="020B0603020202020204"/>
            </a:rPr>
            <a:t>Auflösung</a:t>
          </a:r>
          <a:r>
            <a:rPr lang="en-US" sz="1400" kern="1200" dirty="0">
              <a:latin typeface="Trebuchet MS" panose="020B0603020202020204"/>
            </a:rPr>
            <a:t>: Full HD(1920x1080), 4K(3840x2160)</a:t>
          </a:r>
        </a:p>
      </dsp:txBody>
      <dsp:txXfrm rot="10800000">
        <a:off x="0" y="1093"/>
        <a:ext cx="4075044" cy="57668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5BB76D-0084-48F8-9075-38AD4EA370B8}">
      <dsp:nvSpPr>
        <dsp:cNvPr id="0" name=""/>
        <dsp:cNvSpPr/>
      </dsp:nvSpPr>
      <dsp:spPr>
        <a:xfrm>
          <a:off x="0" y="88292"/>
          <a:ext cx="4174436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700" kern="1200" dirty="0">
              <a:latin typeface="Trebuchet MS" panose="020B0603020202020204"/>
            </a:rPr>
            <a:t>BEIM EINKAUF BEACHTEN</a:t>
          </a:r>
          <a:endParaRPr lang="de-DE" sz="2700" kern="1200" dirty="0"/>
        </a:p>
      </dsp:txBody>
      <dsp:txXfrm>
        <a:off x="30842" y="119134"/>
        <a:ext cx="4112752" cy="5701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0D3ECF-7129-4F52-B5D9-9A8BA21831AF}">
      <dsp:nvSpPr>
        <dsp:cNvPr id="0" name=""/>
        <dsp:cNvSpPr/>
      </dsp:nvSpPr>
      <dsp:spPr>
        <a:xfrm>
          <a:off x="0" y="2296054"/>
          <a:ext cx="4008783" cy="7536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Trebuchet MS" panose="020B0603020202020204"/>
            </a:rPr>
            <a:t>Leistung</a:t>
          </a:r>
        </a:p>
      </dsp:txBody>
      <dsp:txXfrm>
        <a:off x="0" y="2296054"/>
        <a:ext cx="4008783" cy="753616"/>
      </dsp:txXfrm>
    </dsp:sp>
    <dsp:sp modelId="{B1C5F6CA-F245-46A4-983A-4E858949CD0D}">
      <dsp:nvSpPr>
        <dsp:cNvPr id="0" name=""/>
        <dsp:cNvSpPr/>
      </dsp:nvSpPr>
      <dsp:spPr>
        <a:xfrm rot="10800000">
          <a:off x="0" y="1148296"/>
          <a:ext cx="4008783" cy="1159061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err="1">
              <a:latin typeface="Trebuchet MS" panose="020B0603020202020204"/>
            </a:rPr>
            <a:t>Verbindungsmöglickeiten</a:t>
          </a:r>
          <a:r>
            <a:rPr lang="en-US" sz="1800" kern="1200">
              <a:latin typeface="Trebuchet MS" panose="020B0603020202020204"/>
            </a:rPr>
            <a:t>: Bluetooth, </a:t>
          </a:r>
          <a:r>
            <a:rPr lang="en-US" sz="1800" kern="1200" err="1">
              <a:latin typeface="Trebuchet MS" panose="020B0603020202020204"/>
            </a:rPr>
            <a:t>Usb</a:t>
          </a:r>
          <a:r>
            <a:rPr lang="en-US" sz="1800" kern="1200">
              <a:latin typeface="Trebuchet MS" panose="020B0603020202020204"/>
            </a:rPr>
            <a:t>, Klinke</a:t>
          </a:r>
        </a:p>
      </dsp:txBody>
      <dsp:txXfrm rot="10800000">
        <a:off x="0" y="1148296"/>
        <a:ext cx="4008783" cy="753123"/>
      </dsp:txXfrm>
    </dsp:sp>
    <dsp:sp modelId="{2042E5F7-7BA3-481C-89B0-8F0E013718D1}">
      <dsp:nvSpPr>
        <dsp:cNvPr id="0" name=""/>
        <dsp:cNvSpPr/>
      </dsp:nvSpPr>
      <dsp:spPr>
        <a:xfrm rot="10800000">
          <a:off x="0" y="539"/>
          <a:ext cx="4008783" cy="1159061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latin typeface="Trebuchet MS" panose="020B0603020202020204"/>
            </a:rPr>
            <a:t>Geräuschunterdrückung</a:t>
          </a:r>
        </a:p>
      </dsp:txBody>
      <dsp:txXfrm rot="10800000">
        <a:off x="0" y="539"/>
        <a:ext cx="4008783" cy="75312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37339-D4FC-44EE-B075-98A0B8572763}">
      <dsp:nvSpPr>
        <dsp:cNvPr id="0" name=""/>
        <dsp:cNvSpPr/>
      </dsp:nvSpPr>
      <dsp:spPr>
        <a:xfrm>
          <a:off x="0" y="78561"/>
          <a:ext cx="3898349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kern="1200" dirty="0">
              <a:latin typeface="Trebuchet MS" panose="020B0603020202020204"/>
            </a:rPr>
            <a:t>BEIM EINKAUF BEACHTEN</a:t>
          </a:r>
          <a:endParaRPr lang="de-DE" sz="2500" kern="1200" dirty="0"/>
        </a:p>
      </dsp:txBody>
      <dsp:txXfrm>
        <a:off x="28557" y="107118"/>
        <a:ext cx="3841235" cy="527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73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43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0347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998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3449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203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458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77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74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193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746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521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078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48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41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022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61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2" r:id="rId15"/>
    <p:sldLayoutId id="21474837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E1C829C3-3D38-47C3-8B2A-4638DA4B67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>
            <a:normAutofit/>
          </a:bodyPr>
          <a:lstStyle/>
          <a:p>
            <a:r>
              <a:rPr lang="de-AT" dirty="0">
                <a:latin typeface="Franklin Gothic Medium"/>
              </a:rPr>
              <a:t>AUSGABEGERÄTE</a:t>
            </a:r>
            <a:endParaRPr lang="de-DE" dirty="0">
              <a:latin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28685097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9D9A181-837F-4C81-8CD1-4878D86BE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de-AT" dirty="0"/>
              <a:t>AUSGABEGERÄTE</a:t>
            </a:r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EB3E95D7-91F8-41E3-BFEE-CE9160693A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898305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210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94A7024-D948-494D-8920-BBA2DA07D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nhaltsplatzhalter 3" descr="Ein Bild, das Elektronik, Lautsprecher, Elektronisches Gerät, Audiogeräte enthält.&#10;&#10;Beschreibung automatisch generiert.">
            <a:extLst>
              <a:ext uri="{FF2B5EF4-FFF2-40B4-BE49-F238E27FC236}">
                <a16:creationId xmlns:a16="http://schemas.microsoft.com/office/drawing/2014/main" id="{E8050235-83A7-B7E1-B4F7-ED7243EAA3B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40000"/>
          </a:blip>
          <a:srcRect t="9363" b="636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08B73CA-54EA-BDBF-6013-698B5E8E7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1160" y="388730"/>
            <a:ext cx="8596668" cy="1320800"/>
          </a:xfrm>
        </p:spPr>
        <p:txBody>
          <a:bodyPr>
            <a:normAutofit/>
          </a:bodyPr>
          <a:lstStyle/>
          <a:p>
            <a:r>
              <a:rPr lang="de-DE" dirty="0"/>
              <a:t>Lautsprecher</a:t>
            </a:r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C775502E-273D-6815-A202-8399FD6970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5387671"/>
              </p:ext>
            </p:extLst>
          </p:nvPr>
        </p:nvGraphicFramePr>
        <p:xfrm>
          <a:off x="320262" y="2538895"/>
          <a:ext cx="4262783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07" name="Diagramm 206">
            <a:extLst>
              <a:ext uri="{FF2B5EF4-FFF2-40B4-BE49-F238E27FC236}">
                <a16:creationId xmlns:a16="http://schemas.microsoft.com/office/drawing/2014/main" id="{977FAF57-CAF5-B19F-BB9C-5E6CF1595B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5582768"/>
              </p:ext>
            </p:extLst>
          </p:nvPr>
        </p:nvGraphicFramePr>
        <p:xfrm>
          <a:off x="321799" y="1710634"/>
          <a:ext cx="3898349" cy="742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20" name="Scrollen: horizontal 419">
            <a:extLst>
              <a:ext uri="{FF2B5EF4-FFF2-40B4-BE49-F238E27FC236}">
                <a16:creationId xmlns:a16="http://schemas.microsoft.com/office/drawing/2014/main" id="{EC81C83D-35EE-9967-ADD9-5E30EF808A43}"/>
              </a:ext>
            </a:extLst>
          </p:cNvPr>
          <p:cNvSpPr/>
          <p:nvPr/>
        </p:nvSpPr>
        <p:spPr>
          <a:xfrm>
            <a:off x="7233478" y="2640789"/>
            <a:ext cx="3812515" cy="2174166"/>
          </a:xfrm>
          <a:prstGeom prst="horizontalScroll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1" name="Textfeld 420">
            <a:extLst>
              <a:ext uri="{FF2B5EF4-FFF2-40B4-BE49-F238E27FC236}">
                <a16:creationId xmlns:a16="http://schemas.microsoft.com/office/drawing/2014/main" id="{A908F041-7B61-8E2F-CBD6-351675A8B31A}"/>
              </a:ext>
            </a:extLst>
          </p:cNvPr>
          <p:cNvSpPr txBox="1"/>
          <p:nvPr/>
        </p:nvSpPr>
        <p:spPr>
          <a:xfrm>
            <a:off x="7443303" y="3036956"/>
            <a:ext cx="3604591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dirty="0">
                <a:ea typeface="+mn-lt"/>
                <a:cs typeface="+mn-lt"/>
              </a:rPr>
              <a:t>Lautsprecher geben die Töne und Geräusche vom Computer wieder. Sie sorgen dafür, dass du Musik, Videos oder andere Audiosignale hören kannst.</a:t>
            </a:r>
          </a:p>
        </p:txBody>
      </p:sp>
    </p:spTree>
    <p:extLst>
      <p:ext uri="{BB962C8B-B14F-4D97-AF65-F5344CB8AC3E}">
        <p14:creationId xmlns:p14="http://schemas.microsoft.com/office/powerpoint/2010/main" val="18310953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94A7024-D948-494D-8920-BBA2DA07D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nhaltsplatzhalter 3" descr="Ein Bild, das Elektronik, Display, Flachbildschirm, Anzeigegerät enthält.&#10;&#10;Beschreibung automatisch generiert.">
            <a:extLst>
              <a:ext uri="{FF2B5EF4-FFF2-40B4-BE49-F238E27FC236}">
                <a16:creationId xmlns:a16="http://schemas.microsoft.com/office/drawing/2014/main" id="{24C65FDF-5EC3-0549-8787-0D276F426F4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40000"/>
          </a:blip>
          <a:srcRect t="18438" b="2312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F78F342-CC88-4983-9667-3C312D965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4551" y="620643"/>
            <a:ext cx="8596668" cy="1320800"/>
          </a:xfrm>
        </p:spPr>
        <p:txBody>
          <a:bodyPr>
            <a:normAutofit/>
          </a:bodyPr>
          <a:lstStyle/>
          <a:p>
            <a:r>
              <a:rPr lang="de-AT" dirty="0"/>
              <a:t>Bildschirme</a:t>
            </a:r>
          </a:p>
        </p:txBody>
      </p:sp>
      <p:sp>
        <p:nvSpPr>
          <p:cNvPr id="53" name="Scrollen: horizontal 52">
            <a:extLst>
              <a:ext uri="{FF2B5EF4-FFF2-40B4-BE49-F238E27FC236}">
                <a16:creationId xmlns:a16="http://schemas.microsoft.com/office/drawing/2014/main" id="{11A0F17F-FFD9-FCF6-FD76-9C1C81C32163}"/>
              </a:ext>
            </a:extLst>
          </p:cNvPr>
          <p:cNvSpPr/>
          <p:nvPr/>
        </p:nvSpPr>
        <p:spPr>
          <a:xfrm>
            <a:off x="7509564" y="2164522"/>
            <a:ext cx="3765825" cy="2396434"/>
          </a:xfrm>
          <a:prstGeom prst="horizontalScroll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CAF887E-B30B-EC40-357E-B1ACDEDC6C10}"/>
              </a:ext>
            </a:extLst>
          </p:cNvPr>
          <p:cNvSpPr txBox="1"/>
          <p:nvPr/>
        </p:nvSpPr>
        <p:spPr>
          <a:xfrm>
            <a:off x="7840869" y="2694609"/>
            <a:ext cx="3438938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dirty="0">
                <a:ea typeface="+mn-lt"/>
                <a:cs typeface="+mn-lt"/>
              </a:rPr>
              <a:t>Der Monitor zeigt, was der Computer gerade tut. Er gibt Bilder, Texte und Videos aus, damit du sehen kannst, was passiert. </a:t>
            </a:r>
            <a:endParaRPr lang="de-DE" dirty="0"/>
          </a:p>
        </p:txBody>
      </p:sp>
      <p:graphicFrame>
        <p:nvGraphicFramePr>
          <p:cNvPr id="54" name="Diagramm 53">
            <a:extLst>
              <a:ext uri="{FF2B5EF4-FFF2-40B4-BE49-F238E27FC236}">
                <a16:creationId xmlns:a16="http://schemas.microsoft.com/office/drawing/2014/main" id="{61A4D780-7559-2633-B8FD-3A6B7D19EF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0304472"/>
              </p:ext>
            </p:extLst>
          </p:nvPr>
        </p:nvGraphicFramePr>
        <p:xfrm>
          <a:off x="596348" y="2693504"/>
          <a:ext cx="4075044" cy="3215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41" name="Diagramm 240">
            <a:extLst>
              <a:ext uri="{FF2B5EF4-FFF2-40B4-BE49-F238E27FC236}">
                <a16:creationId xmlns:a16="http://schemas.microsoft.com/office/drawing/2014/main" id="{32FBF2AE-073B-9158-BF40-6A26E1A763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9511301"/>
              </p:ext>
            </p:extLst>
          </p:nvPr>
        </p:nvGraphicFramePr>
        <p:xfrm>
          <a:off x="541131" y="1765850"/>
          <a:ext cx="4174436" cy="808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746985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94A7024-D948-494D-8920-BBA2DA07D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9F1A444-C190-AFD2-4F2A-A60D64439E0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40000"/>
          </a:blip>
          <a:srcRect t="5473" b="1025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aphicFrame>
        <p:nvGraphicFramePr>
          <p:cNvPr id="15" name="Diagramm 14">
            <a:extLst>
              <a:ext uri="{FF2B5EF4-FFF2-40B4-BE49-F238E27FC236}">
                <a16:creationId xmlns:a16="http://schemas.microsoft.com/office/drawing/2014/main" id="{C442710B-3E2A-6346-8D50-290E2A32A7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1308897"/>
              </p:ext>
            </p:extLst>
          </p:nvPr>
        </p:nvGraphicFramePr>
        <p:xfrm>
          <a:off x="375477" y="2549938"/>
          <a:ext cx="4008783" cy="3050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46" name="Diagramm 145">
            <a:extLst>
              <a:ext uri="{FF2B5EF4-FFF2-40B4-BE49-F238E27FC236}">
                <a16:creationId xmlns:a16="http://schemas.microsoft.com/office/drawing/2014/main" id="{401DD2DE-6B1F-3322-38B7-2AD68FEF7A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3200015"/>
              </p:ext>
            </p:extLst>
          </p:nvPr>
        </p:nvGraphicFramePr>
        <p:xfrm>
          <a:off x="432234" y="1710634"/>
          <a:ext cx="3898349" cy="742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56" name="Titel 155">
            <a:extLst>
              <a:ext uri="{FF2B5EF4-FFF2-40B4-BE49-F238E27FC236}">
                <a16:creationId xmlns:a16="http://schemas.microsoft.com/office/drawing/2014/main" id="{829A6673-CAE6-D74C-06DE-5420D6D94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7247" y="609600"/>
            <a:ext cx="8596668" cy="1320800"/>
          </a:xfrm>
        </p:spPr>
        <p:txBody>
          <a:bodyPr>
            <a:normAutofit/>
          </a:bodyPr>
          <a:lstStyle/>
          <a:p>
            <a:r>
              <a:rPr lang="de-DE" sz="4800" dirty="0"/>
              <a:t>Kopfhörer</a:t>
            </a:r>
          </a:p>
        </p:txBody>
      </p:sp>
      <p:sp>
        <p:nvSpPr>
          <p:cNvPr id="199" name="Scrollen: horizontal 198">
            <a:extLst>
              <a:ext uri="{FF2B5EF4-FFF2-40B4-BE49-F238E27FC236}">
                <a16:creationId xmlns:a16="http://schemas.microsoft.com/office/drawing/2014/main" id="{2C4AF2C1-786E-1B5A-D3DF-3A0DD454642F}"/>
              </a:ext>
            </a:extLst>
          </p:cNvPr>
          <p:cNvSpPr/>
          <p:nvPr/>
        </p:nvSpPr>
        <p:spPr>
          <a:xfrm>
            <a:off x="6869044" y="2352262"/>
            <a:ext cx="4483652" cy="2539999"/>
          </a:xfrm>
          <a:prstGeom prst="horizontalScroll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0" name="Textfeld 199">
            <a:extLst>
              <a:ext uri="{FF2B5EF4-FFF2-40B4-BE49-F238E27FC236}">
                <a16:creationId xmlns:a16="http://schemas.microsoft.com/office/drawing/2014/main" id="{1B6ED5C7-D0D3-0080-51FF-8B12F36F526C}"/>
              </a:ext>
            </a:extLst>
          </p:cNvPr>
          <p:cNvSpPr txBox="1"/>
          <p:nvPr/>
        </p:nvSpPr>
        <p:spPr>
          <a:xfrm>
            <a:off x="7100955" y="3114261"/>
            <a:ext cx="4256157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dirty="0">
                <a:ea typeface="+mn-lt"/>
                <a:cs typeface="+mn-lt"/>
              </a:rPr>
              <a:t>Kopfhörer sind kleine Lautsprecher, die du direkt auf den Ohren trägst. Sie geben den Ton nur für dich wieder, damit andere es nicht hören.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5766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33</Words>
  <Application>Microsoft Office PowerPoint</Application>
  <PresentationFormat>Breitbild</PresentationFormat>
  <Paragraphs>12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Facet</vt:lpstr>
      <vt:lpstr>AUSGABEGERÄTE</vt:lpstr>
      <vt:lpstr>AUSGABEGERÄTE</vt:lpstr>
      <vt:lpstr>Lautsprecher</vt:lpstr>
      <vt:lpstr>Bildschirme</vt:lpstr>
      <vt:lpstr>Kopfhörer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EINGABEGERÄTE</dc:title>
  <dc:creator>Nemanja PEKA</dc:creator>
  <cp:lastModifiedBy>Nemanja PEKA</cp:lastModifiedBy>
  <cp:revision>213</cp:revision>
  <dcterms:created xsi:type="dcterms:W3CDTF">2024-09-20T07:04:34Z</dcterms:created>
  <dcterms:modified xsi:type="dcterms:W3CDTF">2024-10-04T06:09:50Z</dcterms:modified>
</cp:coreProperties>
</file>