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62" r:id="rId3"/>
    <p:sldId id="258" r:id="rId4"/>
    <p:sldId id="265" r:id="rId5"/>
    <p:sldId id="266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966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84925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0239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5170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5625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407462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2765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0693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3285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7355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615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69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917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1295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284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1931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0C5EC-D9A1-440B-9619-4A34BDB785BB}" type="datetimeFigureOut">
              <a:rPr lang="de-AT" smtClean="0"/>
              <a:t>04.10.2024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3F6A930-CE28-475B-BC6B-93572424F63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409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2776D8-9E36-4353-A98C-646C4A61B7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err="1"/>
              <a:t>Komputerteile</a:t>
            </a:r>
            <a:r>
              <a:rPr lang="de-AT" dirty="0"/>
              <a:t> + </a:t>
            </a:r>
            <a:r>
              <a:rPr lang="de-AT" dirty="0" err="1"/>
              <a:t>kaufentscheidungen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D2E471C-7C11-408D-83EA-6C6511E3C3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Von Simon </a:t>
            </a:r>
            <a:r>
              <a:rPr lang="de-AT" dirty="0" err="1"/>
              <a:t>Sterba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5594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49EE1-5E1A-4769-BA39-15AC0DC6F3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de-AT" dirty="0"/>
              <a:t>Eingabegeräte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A579B8-E2B9-4C6A-B477-945F5EF02E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3339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C769B9-0D5E-4805-A249-C699A0A87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2972"/>
          </a:xfrm>
        </p:spPr>
        <p:txBody>
          <a:bodyPr>
            <a:normAutofit/>
          </a:bodyPr>
          <a:lstStyle/>
          <a:p>
            <a:r>
              <a:rPr lang="de-AT" dirty="0"/>
              <a:t>Tastatur</a:t>
            </a:r>
          </a:p>
        </p:txBody>
      </p:sp>
      <p:pic>
        <p:nvPicPr>
          <p:cNvPr id="15" name="Inhaltsplatzhalter 14">
            <a:extLst>
              <a:ext uri="{FF2B5EF4-FFF2-40B4-BE49-F238E27FC236}">
                <a16:creationId xmlns:a16="http://schemas.microsoft.com/office/drawing/2014/main" id="{91900357-E3E7-4B87-9E21-D7800CEE9D9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508" y="853228"/>
            <a:ext cx="7664492" cy="5151544"/>
          </a:xfrm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A67BC6CC-99A5-48E1-A73D-02800A84D4C1}"/>
              </a:ext>
            </a:extLst>
          </p:cNvPr>
          <p:cNvSpPr txBox="1"/>
          <p:nvPr/>
        </p:nvSpPr>
        <p:spPr>
          <a:xfrm>
            <a:off x="677334" y="1895913"/>
            <a:ext cx="5774820" cy="426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accent1"/>
                </a:solidFill>
              </a:rPr>
              <a:t>Tastenhöhe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accent1"/>
                </a:solidFill>
              </a:rPr>
              <a:t>Bluetooth/Kabel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800" dirty="0" err="1">
                <a:solidFill>
                  <a:schemeClr val="accent1"/>
                </a:solidFill>
              </a:rPr>
              <a:t>Numpad</a:t>
            </a:r>
            <a:endParaRPr lang="de-AT" sz="2800" dirty="0">
              <a:solidFill>
                <a:schemeClr val="accent1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800" dirty="0">
                <a:solidFill>
                  <a:schemeClr val="accent1"/>
                </a:solidFill>
              </a:rPr>
              <a:t>Winkel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AT" sz="2800" dirty="0" err="1">
                <a:solidFill>
                  <a:schemeClr val="accent1"/>
                </a:solidFill>
              </a:rPr>
              <a:t>Tastenempindlichkeit</a:t>
            </a:r>
            <a:endParaRPr lang="de-AT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603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842428D-FC2B-4014-AEED-C985169B1E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3"/>
            <a:ext cx="12192000" cy="6858103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86A69F9-773B-4DB2-AF24-1920627AF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Maus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518F99E-50C0-4BAD-A161-3C669BF70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200000"/>
              </a:lnSpc>
            </a:pPr>
            <a:r>
              <a:rPr lang="de-AT" sz="2800" dirty="0">
                <a:solidFill>
                  <a:schemeClr val="bg1"/>
                </a:solidFill>
              </a:rPr>
              <a:t>Kabel/Bluetooth</a:t>
            </a:r>
          </a:p>
          <a:p>
            <a:pPr>
              <a:lnSpc>
                <a:spcPct val="200000"/>
              </a:lnSpc>
            </a:pPr>
            <a:r>
              <a:rPr lang="de-AT" sz="2800" dirty="0">
                <a:solidFill>
                  <a:schemeClr val="bg1"/>
                </a:solidFill>
              </a:rPr>
              <a:t>Maustasten</a:t>
            </a:r>
          </a:p>
          <a:p>
            <a:pPr>
              <a:lnSpc>
                <a:spcPct val="200000"/>
              </a:lnSpc>
            </a:pPr>
            <a:r>
              <a:rPr lang="de-AT" sz="2800" dirty="0">
                <a:solidFill>
                  <a:schemeClr val="bg1"/>
                </a:solidFill>
              </a:rPr>
              <a:t>Gewicht</a:t>
            </a:r>
          </a:p>
          <a:p>
            <a:pPr>
              <a:lnSpc>
                <a:spcPct val="200000"/>
              </a:lnSpc>
            </a:pPr>
            <a:r>
              <a:rPr lang="de-AT" sz="2800" dirty="0">
                <a:solidFill>
                  <a:schemeClr val="bg1"/>
                </a:solidFill>
              </a:rPr>
              <a:t>Form</a:t>
            </a:r>
          </a:p>
          <a:p>
            <a:pPr>
              <a:lnSpc>
                <a:spcPct val="200000"/>
              </a:lnSpc>
            </a:pPr>
            <a:r>
              <a:rPr lang="de-AT" sz="2800" dirty="0">
                <a:solidFill>
                  <a:schemeClr val="bg1"/>
                </a:solidFill>
              </a:rPr>
              <a:t>Zweck</a:t>
            </a:r>
          </a:p>
        </p:txBody>
      </p:sp>
    </p:spTree>
    <p:extLst>
      <p:ext uri="{BB962C8B-B14F-4D97-AF65-F5344CB8AC3E}">
        <p14:creationId xmlns:p14="http://schemas.microsoft.com/office/powerpoint/2010/main" val="3415789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45E76359-54A5-4587-8200-FFCE4DC897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687BFA-C8C3-4894-85EE-783BC8F2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Mikrofon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01F0FB0-B011-4F3B-B436-477B7638D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sz="2600" dirty="0" err="1">
                <a:solidFill>
                  <a:schemeClr val="bg1"/>
                </a:solidFill>
              </a:rPr>
              <a:t>Soundqaulität</a:t>
            </a:r>
            <a:endParaRPr lang="de-AT" sz="2600" dirty="0">
              <a:solidFill>
                <a:schemeClr val="bg1"/>
              </a:solidFill>
            </a:endParaRPr>
          </a:p>
          <a:p>
            <a:r>
              <a:rPr lang="de-AT" sz="2600" dirty="0">
                <a:solidFill>
                  <a:schemeClr val="bg1"/>
                </a:solidFill>
              </a:rPr>
              <a:t>Bluetooth/Kabel</a:t>
            </a:r>
          </a:p>
          <a:p>
            <a:r>
              <a:rPr lang="de-AT" sz="2600" dirty="0">
                <a:solidFill>
                  <a:schemeClr val="bg1"/>
                </a:solidFill>
              </a:rPr>
              <a:t>Verwendungszweck</a:t>
            </a:r>
          </a:p>
          <a:p>
            <a:r>
              <a:rPr lang="de-AT" sz="2600" dirty="0">
                <a:solidFill>
                  <a:schemeClr val="bg1"/>
                </a:solidFill>
              </a:rPr>
              <a:t>Preis/Budget</a:t>
            </a:r>
          </a:p>
        </p:txBody>
      </p:sp>
    </p:spTree>
    <p:extLst>
      <p:ext uri="{BB962C8B-B14F-4D97-AF65-F5344CB8AC3E}">
        <p14:creationId xmlns:p14="http://schemas.microsoft.com/office/powerpoint/2010/main" val="69827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16B42-F06A-4EAE-A3E9-75109F9F10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de-AT" dirty="0"/>
              <a:t>Ausgabegeräte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D99A58-E063-4343-99AB-F861B8F153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477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2ED76-F614-4FF6-B5D7-CD96BA0027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de-AT" dirty="0" err="1"/>
              <a:t>Verarbetungsbegeräte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C9F107-71CE-46D7-97D9-3E082F94B8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41381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</Words>
  <Application>Microsoft Office PowerPoint</Application>
  <PresentationFormat>Breitbild</PresentationFormat>
  <Paragraphs>22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Facette</vt:lpstr>
      <vt:lpstr>Komputerteile + kaufentscheidungen</vt:lpstr>
      <vt:lpstr>Eingabegeräte</vt:lpstr>
      <vt:lpstr>Tastatur</vt:lpstr>
      <vt:lpstr>Maus</vt:lpstr>
      <vt:lpstr>Mikrofon</vt:lpstr>
      <vt:lpstr>Ausgabegeräte</vt:lpstr>
      <vt:lpstr>Verarbetungsbegeräte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Komputerteile + kaufentscheidungen</dc:title>
  <dc:creator>Simon STERBA</dc:creator>
  <cp:lastModifiedBy>Simon STERBA</cp:lastModifiedBy>
  <cp:revision>8</cp:revision>
  <dcterms:created xsi:type="dcterms:W3CDTF">2024-09-20T07:02:41Z</dcterms:created>
  <dcterms:modified xsi:type="dcterms:W3CDTF">2024-10-04T06:31:37Z</dcterms:modified>
</cp:coreProperties>
</file>