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8" r:id="rId3"/>
    <p:sldId id="263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695DB-C329-40A2-B7B7-E3BA09BCBE84}" type="doc">
      <dgm:prSet loTypeId="urn:microsoft.com/office/officeart/2005/8/layout/cycle3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AT"/>
        </a:p>
      </dgm:t>
    </dgm:pt>
    <dgm:pt modelId="{141833C5-45F5-4838-9133-C9D31658FCF4}">
      <dgm:prSet phldrT="[Text]"/>
      <dgm:spPr/>
      <dgm:t>
        <a:bodyPr/>
        <a:lstStyle/>
        <a:p>
          <a:r>
            <a:rPr lang="de-AT" dirty="0"/>
            <a:t>Drucker</a:t>
          </a:r>
        </a:p>
      </dgm:t>
    </dgm:pt>
    <dgm:pt modelId="{27E3E569-544E-4A33-92DA-B8ACF91AE7DA}" type="parTrans" cxnId="{A0C63984-9DF0-4057-BD8D-4F32687A038E}">
      <dgm:prSet/>
      <dgm:spPr/>
      <dgm:t>
        <a:bodyPr/>
        <a:lstStyle/>
        <a:p>
          <a:endParaRPr lang="de-AT"/>
        </a:p>
      </dgm:t>
    </dgm:pt>
    <dgm:pt modelId="{3CF627F6-7CF7-4AC1-BD33-F8F9DBE239B9}" type="sibTrans" cxnId="{A0C63984-9DF0-4057-BD8D-4F32687A038E}">
      <dgm:prSet/>
      <dgm:spPr/>
      <dgm:t>
        <a:bodyPr/>
        <a:lstStyle/>
        <a:p>
          <a:endParaRPr lang="de-AT"/>
        </a:p>
      </dgm:t>
    </dgm:pt>
    <dgm:pt modelId="{76126721-F466-468E-BA30-C816CA572F17}">
      <dgm:prSet phldrT="[Text]"/>
      <dgm:spPr/>
      <dgm:t>
        <a:bodyPr/>
        <a:lstStyle/>
        <a:p>
          <a:r>
            <a:rPr lang="de-AT" dirty="0"/>
            <a:t>Lautsprecher </a:t>
          </a:r>
        </a:p>
      </dgm:t>
    </dgm:pt>
    <dgm:pt modelId="{6B1D85B4-00AC-4C98-A7B1-F917509506BD}" type="parTrans" cxnId="{BB0BF6EA-B04D-48BE-A638-8E5D1D83632A}">
      <dgm:prSet/>
      <dgm:spPr/>
      <dgm:t>
        <a:bodyPr/>
        <a:lstStyle/>
        <a:p>
          <a:endParaRPr lang="de-AT"/>
        </a:p>
      </dgm:t>
    </dgm:pt>
    <dgm:pt modelId="{E3755ADD-A972-4B42-9413-6953EEF125D5}" type="sibTrans" cxnId="{BB0BF6EA-B04D-48BE-A638-8E5D1D83632A}">
      <dgm:prSet/>
      <dgm:spPr/>
      <dgm:t>
        <a:bodyPr/>
        <a:lstStyle/>
        <a:p>
          <a:endParaRPr lang="de-AT"/>
        </a:p>
      </dgm:t>
    </dgm:pt>
    <dgm:pt modelId="{652CAB68-E15B-4451-9030-1C7DCE3CEDD3}">
      <dgm:prSet phldrT="[Text]"/>
      <dgm:spPr/>
      <dgm:t>
        <a:bodyPr/>
        <a:lstStyle/>
        <a:p>
          <a:r>
            <a:rPr lang="de-AT" dirty="0"/>
            <a:t>Kopfhörer</a:t>
          </a:r>
        </a:p>
      </dgm:t>
    </dgm:pt>
    <dgm:pt modelId="{720C8B75-29C9-4F18-9471-E3876538B5D3}" type="parTrans" cxnId="{B0C1ADA0-914D-483E-B4A1-C4A25917FCB1}">
      <dgm:prSet/>
      <dgm:spPr/>
      <dgm:t>
        <a:bodyPr/>
        <a:lstStyle/>
        <a:p>
          <a:endParaRPr lang="de-AT"/>
        </a:p>
      </dgm:t>
    </dgm:pt>
    <dgm:pt modelId="{819B3748-7AA6-4374-BA04-A69F34537F5E}" type="sibTrans" cxnId="{B0C1ADA0-914D-483E-B4A1-C4A25917FCB1}">
      <dgm:prSet/>
      <dgm:spPr/>
      <dgm:t>
        <a:bodyPr/>
        <a:lstStyle/>
        <a:p>
          <a:endParaRPr lang="de-AT"/>
        </a:p>
      </dgm:t>
    </dgm:pt>
    <dgm:pt modelId="{13C77B6A-B940-4E40-90E2-36F8B4C37A8F}">
      <dgm:prSet phldrT="[Text]"/>
      <dgm:spPr/>
      <dgm:t>
        <a:bodyPr/>
        <a:lstStyle/>
        <a:p>
          <a:r>
            <a:rPr lang="de-AT" dirty="0"/>
            <a:t>Monitore</a:t>
          </a:r>
        </a:p>
      </dgm:t>
    </dgm:pt>
    <dgm:pt modelId="{349C52A4-558A-4244-BF5E-5DA73FB4B8AF}" type="parTrans" cxnId="{7E38C4C1-8444-4078-AF83-5203354E22DA}">
      <dgm:prSet/>
      <dgm:spPr/>
      <dgm:t>
        <a:bodyPr/>
        <a:lstStyle/>
        <a:p>
          <a:endParaRPr lang="de-AT"/>
        </a:p>
      </dgm:t>
    </dgm:pt>
    <dgm:pt modelId="{39058D13-AC80-4268-A581-3FB3EF5B7531}" type="sibTrans" cxnId="{7E38C4C1-8444-4078-AF83-5203354E22DA}">
      <dgm:prSet/>
      <dgm:spPr/>
      <dgm:t>
        <a:bodyPr/>
        <a:lstStyle/>
        <a:p>
          <a:endParaRPr lang="de-AT"/>
        </a:p>
      </dgm:t>
    </dgm:pt>
    <dgm:pt modelId="{15333AD5-3DF8-493D-B450-66753E4A25D6}">
      <dgm:prSet phldrT="[Text]"/>
      <dgm:spPr/>
      <dgm:t>
        <a:bodyPr/>
        <a:lstStyle/>
        <a:p>
          <a:r>
            <a:rPr lang="de-AT" dirty="0"/>
            <a:t>Projektoren</a:t>
          </a:r>
        </a:p>
      </dgm:t>
    </dgm:pt>
    <dgm:pt modelId="{444CA620-E647-4447-B8C3-56E7FEF14941}" type="parTrans" cxnId="{35D68D8A-D99B-4806-AE50-38E1B13A099F}">
      <dgm:prSet/>
      <dgm:spPr/>
      <dgm:t>
        <a:bodyPr/>
        <a:lstStyle/>
        <a:p>
          <a:endParaRPr lang="de-AT"/>
        </a:p>
      </dgm:t>
    </dgm:pt>
    <dgm:pt modelId="{51FA2D99-B073-45BA-AA42-823C1694284A}" type="sibTrans" cxnId="{35D68D8A-D99B-4806-AE50-38E1B13A099F}">
      <dgm:prSet/>
      <dgm:spPr/>
      <dgm:t>
        <a:bodyPr/>
        <a:lstStyle/>
        <a:p>
          <a:endParaRPr lang="de-AT"/>
        </a:p>
      </dgm:t>
    </dgm:pt>
    <dgm:pt modelId="{F4F00DC5-8CFF-45C9-91DF-688190BA4578}" type="pres">
      <dgm:prSet presAssocID="{473695DB-C329-40A2-B7B7-E3BA09BCBE84}" presName="Name0" presStyleCnt="0">
        <dgm:presLayoutVars>
          <dgm:dir/>
          <dgm:resizeHandles val="exact"/>
        </dgm:presLayoutVars>
      </dgm:prSet>
      <dgm:spPr/>
    </dgm:pt>
    <dgm:pt modelId="{E4668531-72D5-4089-A413-13AD3263AFB2}" type="pres">
      <dgm:prSet presAssocID="{473695DB-C329-40A2-B7B7-E3BA09BCBE84}" presName="cycle" presStyleCnt="0"/>
      <dgm:spPr/>
    </dgm:pt>
    <dgm:pt modelId="{14747153-095C-4389-88C6-E0BB8524BA1A}" type="pres">
      <dgm:prSet presAssocID="{141833C5-45F5-4838-9133-C9D31658FCF4}" presName="nodeFirstNode" presStyleLbl="node1" presStyleIdx="0" presStyleCnt="5">
        <dgm:presLayoutVars>
          <dgm:bulletEnabled val="1"/>
        </dgm:presLayoutVars>
      </dgm:prSet>
      <dgm:spPr/>
    </dgm:pt>
    <dgm:pt modelId="{378FFA50-120B-4465-9466-B5602350C2FF}" type="pres">
      <dgm:prSet presAssocID="{3CF627F6-7CF7-4AC1-BD33-F8F9DBE239B9}" presName="sibTransFirstNode" presStyleLbl="bgShp" presStyleIdx="0" presStyleCnt="1" custLinFactNeighborX="3833" custLinFactNeighborY="1179"/>
      <dgm:spPr/>
    </dgm:pt>
    <dgm:pt modelId="{C3430D70-B928-4CE1-BED4-EA093266C729}" type="pres">
      <dgm:prSet presAssocID="{76126721-F466-468E-BA30-C816CA572F17}" presName="nodeFollowingNodes" presStyleLbl="node1" presStyleIdx="1" presStyleCnt="5">
        <dgm:presLayoutVars>
          <dgm:bulletEnabled val="1"/>
        </dgm:presLayoutVars>
      </dgm:prSet>
      <dgm:spPr/>
    </dgm:pt>
    <dgm:pt modelId="{B720FDA6-1EA9-4243-8334-2A7F8EE3CBC9}" type="pres">
      <dgm:prSet presAssocID="{652CAB68-E15B-4451-9030-1C7DCE3CEDD3}" presName="nodeFollowingNodes" presStyleLbl="node1" presStyleIdx="2" presStyleCnt="5">
        <dgm:presLayoutVars>
          <dgm:bulletEnabled val="1"/>
        </dgm:presLayoutVars>
      </dgm:prSet>
      <dgm:spPr/>
    </dgm:pt>
    <dgm:pt modelId="{E6ED9C5B-E338-43D3-90D2-310F8229CA09}" type="pres">
      <dgm:prSet presAssocID="{13C77B6A-B940-4E40-90E2-36F8B4C37A8F}" presName="nodeFollowingNodes" presStyleLbl="node1" presStyleIdx="3" presStyleCnt="5">
        <dgm:presLayoutVars>
          <dgm:bulletEnabled val="1"/>
        </dgm:presLayoutVars>
      </dgm:prSet>
      <dgm:spPr/>
    </dgm:pt>
    <dgm:pt modelId="{03EA8CFA-0A88-4926-B017-09C5A7252A49}" type="pres">
      <dgm:prSet presAssocID="{15333AD5-3DF8-493D-B450-66753E4A25D6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12332025-D549-4A06-AA2E-64A54C24A004}" type="presOf" srcId="{15333AD5-3DF8-493D-B450-66753E4A25D6}" destId="{03EA8CFA-0A88-4926-B017-09C5A7252A49}" srcOrd="0" destOrd="0" presId="urn:microsoft.com/office/officeart/2005/8/layout/cycle3"/>
    <dgm:cxn modelId="{A68E1029-C9A4-4FC0-97E4-ABF820A4D29E}" type="presOf" srcId="{13C77B6A-B940-4E40-90E2-36F8B4C37A8F}" destId="{E6ED9C5B-E338-43D3-90D2-310F8229CA09}" srcOrd="0" destOrd="0" presId="urn:microsoft.com/office/officeart/2005/8/layout/cycle3"/>
    <dgm:cxn modelId="{5E80943D-2E06-44FF-94A1-C45D87E7D042}" type="presOf" srcId="{76126721-F466-468E-BA30-C816CA572F17}" destId="{C3430D70-B928-4CE1-BED4-EA093266C729}" srcOrd="0" destOrd="0" presId="urn:microsoft.com/office/officeart/2005/8/layout/cycle3"/>
    <dgm:cxn modelId="{7401C281-4CD0-45F6-8539-3254AEDC0F91}" type="presOf" srcId="{473695DB-C329-40A2-B7B7-E3BA09BCBE84}" destId="{F4F00DC5-8CFF-45C9-91DF-688190BA4578}" srcOrd="0" destOrd="0" presId="urn:microsoft.com/office/officeart/2005/8/layout/cycle3"/>
    <dgm:cxn modelId="{A0C63984-9DF0-4057-BD8D-4F32687A038E}" srcId="{473695DB-C329-40A2-B7B7-E3BA09BCBE84}" destId="{141833C5-45F5-4838-9133-C9D31658FCF4}" srcOrd="0" destOrd="0" parTransId="{27E3E569-544E-4A33-92DA-B8ACF91AE7DA}" sibTransId="{3CF627F6-7CF7-4AC1-BD33-F8F9DBE239B9}"/>
    <dgm:cxn modelId="{35D68D8A-D99B-4806-AE50-38E1B13A099F}" srcId="{473695DB-C329-40A2-B7B7-E3BA09BCBE84}" destId="{15333AD5-3DF8-493D-B450-66753E4A25D6}" srcOrd="4" destOrd="0" parTransId="{444CA620-E647-4447-B8C3-56E7FEF14941}" sibTransId="{51FA2D99-B073-45BA-AA42-823C1694284A}"/>
    <dgm:cxn modelId="{AF5EDF95-10FE-474F-B1AA-62BA076696D7}" type="presOf" srcId="{141833C5-45F5-4838-9133-C9D31658FCF4}" destId="{14747153-095C-4389-88C6-E0BB8524BA1A}" srcOrd="0" destOrd="0" presId="urn:microsoft.com/office/officeart/2005/8/layout/cycle3"/>
    <dgm:cxn modelId="{B0C1ADA0-914D-483E-B4A1-C4A25917FCB1}" srcId="{473695DB-C329-40A2-B7B7-E3BA09BCBE84}" destId="{652CAB68-E15B-4451-9030-1C7DCE3CEDD3}" srcOrd="2" destOrd="0" parTransId="{720C8B75-29C9-4F18-9471-E3876538B5D3}" sibTransId="{819B3748-7AA6-4374-BA04-A69F34537F5E}"/>
    <dgm:cxn modelId="{520DF4A1-3A99-4918-BB3A-EF2DB2D2DE27}" type="presOf" srcId="{652CAB68-E15B-4451-9030-1C7DCE3CEDD3}" destId="{B720FDA6-1EA9-4243-8334-2A7F8EE3CBC9}" srcOrd="0" destOrd="0" presId="urn:microsoft.com/office/officeart/2005/8/layout/cycle3"/>
    <dgm:cxn modelId="{98495BAC-61C6-45BA-976B-DBBA70E03742}" type="presOf" srcId="{3CF627F6-7CF7-4AC1-BD33-F8F9DBE239B9}" destId="{378FFA50-120B-4465-9466-B5602350C2FF}" srcOrd="0" destOrd="0" presId="urn:microsoft.com/office/officeart/2005/8/layout/cycle3"/>
    <dgm:cxn modelId="{7E38C4C1-8444-4078-AF83-5203354E22DA}" srcId="{473695DB-C329-40A2-B7B7-E3BA09BCBE84}" destId="{13C77B6A-B940-4E40-90E2-36F8B4C37A8F}" srcOrd="3" destOrd="0" parTransId="{349C52A4-558A-4244-BF5E-5DA73FB4B8AF}" sibTransId="{39058D13-AC80-4268-A581-3FB3EF5B7531}"/>
    <dgm:cxn modelId="{BB0BF6EA-B04D-48BE-A638-8E5D1D83632A}" srcId="{473695DB-C329-40A2-B7B7-E3BA09BCBE84}" destId="{76126721-F466-468E-BA30-C816CA572F17}" srcOrd="1" destOrd="0" parTransId="{6B1D85B4-00AC-4C98-A7B1-F917509506BD}" sibTransId="{E3755ADD-A972-4B42-9413-6953EEF125D5}"/>
    <dgm:cxn modelId="{33412820-2312-49C4-9BDA-A68234CC9B54}" type="presParOf" srcId="{F4F00DC5-8CFF-45C9-91DF-688190BA4578}" destId="{E4668531-72D5-4089-A413-13AD3263AFB2}" srcOrd="0" destOrd="0" presId="urn:microsoft.com/office/officeart/2005/8/layout/cycle3"/>
    <dgm:cxn modelId="{43DA438B-4904-4DDF-959D-00C6FD193115}" type="presParOf" srcId="{E4668531-72D5-4089-A413-13AD3263AFB2}" destId="{14747153-095C-4389-88C6-E0BB8524BA1A}" srcOrd="0" destOrd="0" presId="urn:microsoft.com/office/officeart/2005/8/layout/cycle3"/>
    <dgm:cxn modelId="{866EF1EF-D182-4033-9B19-553C7A392502}" type="presParOf" srcId="{E4668531-72D5-4089-A413-13AD3263AFB2}" destId="{378FFA50-120B-4465-9466-B5602350C2FF}" srcOrd="1" destOrd="0" presId="urn:microsoft.com/office/officeart/2005/8/layout/cycle3"/>
    <dgm:cxn modelId="{CB084044-2916-4F07-B0C9-600CBCDB97B4}" type="presParOf" srcId="{E4668531-72D5-4089-A413-13AD3263AFB2}" destId="{C3430D70-B928-4CE1-BED4-EA093266C729}" srcOrd="2" destOrd="0" presId="urn:microsoft.com/office/officeart/2005/8/layout/cycle3"/>
    <dgm:cxn modelId="{52D76079-2112-4133-8D5D-ACD216DC2119}" type="presParOf" srcId="{E4668531-72D5-4089-A413-13AD3263AFB2}" destId="{B720FDA6-1EA9-4243-8334-2A7F8EE3CBC9}" srcOrd="3" destOrd="0" presId="urn:microsoft.com/office/officeart/2005/8/layout/cycle3"/>
    <dgm:cxn modelId="{93E0FFAC-1433-4258-9E85-8D0245A21950}" type="presParOf" srcId="{E4668531-72D5-4089-A413-13AD3263AFB2}" destId="{E6ED9C5B-E338-43D3-90D2-310F8229CA09}" srcOrd="4" destOrd="0" presId="urn:microsoft.com/office/officeart/2005/8/layout/cycle3"/>
    <dgm:cxn modelId="{BD04C89F-388E-49D6-8CA3-79BCC709AAEE}" type="presParOf" srcId="{E4668531-72D5-4089-A413-13AD3263AFB2}" destId="{03EA8CFA-0A88-4926-B017-09C5A7252A4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D84DA5-76E1-4EE7-AF27-70B82E09485F}" type="doc">
      <dgm:prSet loTypeId="urn:microsoft.com/office/officeart/2005/8/layout/cycle1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AT"/>
        </a:p>
      </dgm:t>
    </dgm:pt>
    <dgm:pt modelId="{CD3C13E0-B0EA-4C2C-93CE-11FBFE9EC66A}">
      <dgm:prSet phldrT="[Text]"/>
      <dgm:spPr/>
      <dgm:t>
        <a:bodyPr/>
        <a:lstStyle/>
        <a:p>
          <a:r>
            <a:rPr lang="de-AT" dirty="0"/>
            <a:t>Maus</a:t>
          </a:r>
        </a:p>
      </dgm:t>
    </dgm:pt>
    <dgm:pt modelId="{70BE780F-5D87-4CCD-811B-219096F882DB}" type="parTrans" cxnId="{C8D18291-7264-4BB5-BB99-4F995B15D162}">
      <dgm:prSet/>
      <dgm:spPr/>
      <dgm:t>
        <a:bodyPr/>
        <a:lstStyle/>
        <a:p>
          <a:endParaRPr lang="de-AT"/>
        </a:p>
      </dgm:t>
    </dgm:pt>
    <dgm:pt modelId="{9D29C1EA-EDFA-4219-9900-D9166BC34D67}" type="sibTrans" cxnId="{C8D18291-7264-4BB5-BB99-4F995B15D162}">
      <dgm:prSet/>
      <dgm:spPr/>
      <dgm:t>
        <a:bodyPr/>
        <a:lstStyle/>
        <a:p>
          <a:endParaRPr lang="de-AT"/>
        </a:p>
      </dgm:t>
    </dgm:pt>
    <dgm:pt modelId="{4B89297D-3D29-452F-A1B6-AC54CFC93C47}">
      <dgm:prSet phldrT="[Text]"/>
      <dgm:spPr/>
      <dgm:t>
        <a:bodyPr/>
        <a:lstStyle/>
        <a:p>
          <a:r>
            <a:rPr lang="de-AT" dirty="0"/>
            <a:t>Mikrofon</a:t>
          </a:r>
        </a:p>
      </dgm:t>
    </dgm:pt>
    <dgm:pt modelId="{0547036F-088E-4C9F-8BFA-5EF7809AED3F}" type="parTrans" cxnId="{DE64DDC6-2923-496D-99ED-E20ED45C9DC3}">
      <dgm:prSet/>
      <dgm:spPr/>
      <dgm:t>
        <a:bodyPr/>
        <a:lstStyle/>
        <a:p>
          <a:endParaRPr lang="de-AT"/>
        </a:p>
      </dgm:t>
    </dgm:pt>
    <dgm:pt modelId="{18113776-8DD5-493B-B33F-CD8EDDDA7356}" type="sibTrans" cxnId="{DE64DDC6-2923-496D-99ED-E20ED45C9DC3}">
      <dgm:prSet/>
      <dgm:spPr/>
      <dgm:t>
        <a:bodyPr/>
        <a:lstStyle/>
        <a:p>
          <a:endParaRPr lang="de-AT"/>
        </a:p>
      </dgm:t>
    </dgm:pt>
    <dgm:pt modelId="{185B8FE6-47D2-47F6-94AC-85DA62075A4D}">
      <dgm:prSet phldrT="[Text]"/>
      <dgm:spPr/>
      <dgm:t>
        <a:bodyPr/>
        <a:lstStyle/>
        <a:p>
          <a:r>
            <a:rPr lang="de-AT" dirty="0"/>
            <a:t>Scanner</a:t>
          </a:r>
        </a:p>
      </dgm:t>
    </dgm:pt>
    <dgm:pt modelId="{86F9A550-8413-4320-8444-E9817C7AF001}" type="parTrans" cxnId="{24DEF42B-C874-4936-BD0A-14EABE9E88EF}">
      <dgm:prSet/>
      <dgm:spPr/>
      <dgm:t>
        <a:bodyPr/>
        <a:lstStyle/>
        <a:p>
          <a:endParaRPr lang="de-AT"/>
        </a:p>
      </dgm:t>
    </dgm:pt>
    <dgm:pt modelId="{4D6E897C-12F8-4266-9FF1-65E4E742A33D}" type="sibTrans" cxnId="{24DEF42B-C874-4936-BD0A-14EABE9E88EF}">
      <dgm:prSet/>
      <dgm:spPr/>
      <dgm:t>
        <a:bodyPr/>
        <a:lstStyle/>
        <a:p>
          <a:endParaRPr lang="de-AT"/>
        </a:p>
      </dgm:t>
    </dgm:pt>
    <dgm:pt modelId="{C9086E72-1626-4570-BD06-C34738400D94}">
      <dgm:prSet phldrT="[Text]"/>
      <dgm:spPr/>
      <dgm:t>
        <a:bodyPr/>
        <a:lstStyle/>
        <a:p>
          <a:r>
            <a:rPr lang="de-AT" dirty="0"/>
            <a:t>Tastatur</a:t>
          </a:r>
        </a:p>
      </dgm:t>
    </dgm:pt>
    <dgm:pt modelId="{C2638C3F-FC44-45A0-B603-5D817FBF4730}" type="parTrans" cxnId="{0546A93B-2915-4A38-A752-32197FAC977B}">
      <dgm:prSet/>
      <dgm:spPr/>
      <dgm:t>
        <a:bodyPr/>
        <a:lstStyle/>
        <a:p>
          <a:endParaRPr lang="de-AT"/>
        </a:p>
      </dgm:t>
    </dgm:pt>
    <dgm:pt modelId="{1DB3F49B-98EA-4DDE-ABF1-71D35F2745AF}" type="sibTrans" cxnId="{0546A93B-2915-4A38-A752-32197FAC977B}">
      <dgm:prSet/>
      <dgm:spPr/>
      <dgm:t>
        <a:bodyPr/>
        <a:lstStyle/>
        <a:p>
          <a:endParaRPr lang="de-AT" b="0" cap="none" spc="0">
            <a:ln w="0"/>
            <a:solidFill>
              <a:schemeClr val="accent1">
                <a:lumMod val="75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a:endParaRPr>
        </a:p>
      </dgm:t>
    </dgm:pt>
    <dgm:pt modelId="{E292830F-2C89-499C-ABBD-E6818CE2136F}" type="pres">
      <dgm:prSet presAssocID="{9ED84DA5-76E1-4EE7-AF27-70B82E09485F}" presName="cycle" presStyleCnt="0">
        <dgm:presLayoutVars>
          <dgm:dir/>
          <dgm:resizeHandles val="exact"/>
        </dgm:presLayoutVars>
      </dgm:prSet>
      <dgm:spPr/>
    </dgm:pt>
    <dgm:pt modelId="{FECE2068-BD6F-424C-8B0E-45FE5393A7AF}" type="pres">
      <dgm:prSet presAssocID="{CD3C13E0-B0EA-4C2C-93CE-11FBFE9EC66A}" presName="dummy" presStyleCnt="0"/>
      <dgm:spPr/>
    </dgm:pt>
    <dgm:pt modelId="{3F6A654A-74F2-4A5C-8B3D-607C2EDC5E9E}" type="pres">
      <dgm:prSet presAssocID="{CD3C13E0-B0EA-4C2C-93CE-11FBFE9EC66A}" presName="node" presStyleLbl="revTx" presStyleIdx="0" presStyleCnt="4">
        <dgm:presLayoutVars>
          <dgm:bulletEnabled val="1"/>
        </dgm:presLayoutVars>
      </dgm:prSet>
      <dgm:spPr/>
    </dgm:pt>
    <dgm:pt modelId="{384FE355-DEBF-46CB-B6DC-67D93A1362A3}" type="pres">
      <dgm:prSet presAssocID="{9D29C1EA-EDFA-4219-9900-D9166BC34D67}" presName="sibTrans" presStyleLbl="node1" presStyleIdx="0" presStyleCnt="4"/>
      <dgm:spPr/>
    </dgm:pt>
    <dgm:pt modelId="{9A05CAE6-DC1B-450C-B1E4-E17C8F2043A1}" type="pres">
      <dgm:prSet presAssocID="{4B89297D-3D29-452F-A1B6-AC54CFC93C47}" presName="dummy" presStyleCnt="0"/>
      <dgm:spPr/>
    </dgm:pt>
    <dgm:pt modelId="{3FACDA66-709A-41DE-AE68-33189DD6D57A}" type="pres">
      <dgm:prSet presAssocID="{4B89297D-3D29-452F-A1B6-AC54CFC93C47}" presName="node" presStyleLbl="revTx" presStyleIdx="1" presStyleCnt="4">
        <dgm:presLayoutVars>
          <dgm:bulletEnabled val="1"/>
        </dgm:presLayoutVars>
      </dgm:prSet>
      <dgm:spPr/>
    </dgm:pt>
    <dgm:pt modelId="{0429176E-21F9-4002-B7F2-096E195B3B76}" type="pres">
      <dgm:prSet presAssocID="{18113776-8DD5-493B-B33F-CD8EDDDA7356}" presName="sibTrans" presStyleLbl="node1" presStyleIdx="1" presStyleCnt="4"/>
      <dgm:spPr/>
    </dgm:pt>
    <dgm:pt modelId="{8AF2194B-6532-4EBC-A760-0217FD9ACB6C}" type="pres">
      <dgm:prSet presAssocID="{185B8FE6-47D2-47F6-94AC-85DA62075A4D}" presName="dummy" presStyleCnt="0"/>
      <dgm:spPr/>
    </dgm:pt>
    <dgm:pt modelId="{25AF870F-34F4-4868-87A2-2CAE6611BDA3}" type="pres">
      <dgm:prSet presAssocID="{185B8FE6-47D2-47F6-94AC-85DA62075A4D}" presName="node" presStyleLbl="revTx" presStyleIdx="2" presStyleCnt="4">
        <dgm:presLayoutVars>
          <dgm:bulletEnabled val="1"/>
        </dgm:presLayoutVars>
      </dgm:prSet>
      <dgm:spPr/>
    </dgm:pt>
    <dgm:pt modelId="{A53C3B1A-4223-4737-A9B2-6F027866E83A}" type="pres">
      <dgm:prSet presAssocID="{4D6E897C-12F8-4266-9FF1-65E4E742A33D}" presName="sibTrans" presStyleLbl="node1" presStyleIdx="2" presStyleCnt="4"/>
      <dgm:spPr/>
    </dgm:pt>
    <dgm:pt modelId="{795BE89D-0E4C-4495-963F-5E346E6D9458}" type="pres">
      <dgm:prSet presAssocID="{C9086E72-1626-4570-BD06-C34738400D94}" presName="dummy" presStyleCnt="0"/>
      <dgm:spPr/>
    </dgm:pt>
    <dgm:pt modelId="{3F52FCEB-6C4B-4F25-A22E-D4B71E72FF92}" type="pres">
      <dgm:prSet presAssocID="{C9086E72-1626-4570-BD06-C34738400D94}" presName="node" presStyleLbl="revTx" presStyleIdx="3" presStyleCnt="4">
        <dgm:presLayoutVars>
          <dgm:bulletEnabled val="1"/>
        </dgm:presLayoutVars>
      </dgm:prSet>
      <dgm:spPr/>
    </dgm:pt>
    <dgm:pt modelId="{A68C5067-459A-4013-9A50-3CEA07769816}" type="pres">
      <dgm:prSet presAssocID="{1DB3F49B-98EA-4DDE-ABF1-71D35F2745AF}" presName="sibTrans" presStyleLbl="node1" presStyleIdx="3" presStyleCnt="4"/>
      <dgm:spPr/>
    </dgm:pt>
  </dgm:ptLst>
  <dgm:cxnLst>
    <dgm:cxn modelId="{DAF89B00-AC01-4D3B-92F4-8015788136D4}" type="presOf" srcId="{18113776-8DD5-493B-B33F-CD8EDDDA7356}" destId="{0429176E-21F9-4002-B7F2-096E195B3B76}" srcOrd="0" destOrd="0" presId="urn:microsoft.com/office/officeart/2005/8/layout/cycle1"/>
    <dgm:cxn modelId="{B31FA215-356C-48A9-8D68-E7E88C3673C7}" type="presOf" srcId="{C9086E72-1626-4570-BD06-C34738400D94}" destId="{3F52FCEB-6C4B-4F25-A22E-D4B71E72FF92}" srcOrd="0" destOrd="0" presId="urn:microsoft.com/office/officeart/2005/8/layout/cycle1"/>
    <dgm:cxn modelId="{24DEF42B-C874-4936-BD0A-14EABE9E88EF}" srcId="{9ED84DA5-76E1-4EE7-AF27-70B82E09485F}" destId="{185B8FE6-47D2-47F6-94AC-85DA62075A4D}" srcOrd="2" destOrd="0" parTransId="{86F9A550-8413-4320-8444-E9817C7AF001}" sibTransId="{4D6E897C-12F8-4266-9FF1-65E4E742A33D}"/>
    <dgm:cxn modelId="{9CB8A237-614B-4A20-BE2B-8F2E69D1B2C1}" type="presOf" srcId="{1DB3F49B-98EA-4DDE-ABF1-71D35F2745AF}" destId="{A68C5067-459A-4013-9A50-3CEA07769816}" srcOrd="0" destOrd="0" presId="urn:microsoft.com/office/officeart/2005/8/layout/cycle1"/>
    <dgm:cxn modelId="{0546A93B-2915-4A38-A752-32197FAC977B}" srcId="{9ED84DA5-76E1-4EE7-AF27-70B82E09485F}" destId="{C9086E72-1626-4570-BD06-C34738400D94}" srcOrd="3" destOrd="0" parTransId="{C2638C3F-FC44-45A0-B603-5D817FBF4730}" sibTransId="{1DB3F49B-98EA-4DDE-ABF1-71D35F2745AF}"/>
    <dgm:cxn modelId="{730B6C5F-A25E-4CDB-91BE-F564AFE46658}" type="presOf" srcId="{4D6E897C-12F8-4266-9FF1-65E4E742A33D}" destId="{A53C3B1A-4223-4737-A9B2-6F027866E83A}" srcOrd="0" destOrd="0" presId="urn:microsoft.com/office/officeart/2005/8/layout/cycle1"/>
    <dgm:cxn modelId="{41A5B671-4D6B-45E5-9DDB-3EFACFF5E8C1}" type="presOf" srcId="{4B89297D-3D29-452F-A1B6-AC54CFC93C47}" destId="{3FACDA66-709A-41DE-AE68-33189DD6D57A}" srcOrd="0" destOrd="0" presId="urn:microsoft.com/office/officeart/2005/8/layout/cycle1"/>
    <dgm:cxn modelId="{E36A2552-14EA-4DBE-96FB-3A5253F99FA7}" type="presOf" srcId="{185B8FE6-47D2-47F6-94AC-85DA62075A4D}" destId="{25AF870F-34F4-4868-87A2-2CAE6611BDA3}" srcOrd="0" destOrd="0" presId="urn:microsoft.com/office/officeart/2005/8/layout/cycle1"/>
    <dgm:cxn modelId="{1F6FC579-1A42-4998-98E4-15D05A91FB28}" type="presOf" srcId="{CD3C13E0-B0EA-4C2C-93CE-11FBFE9EC66A}" destId="{3F6A654A-74F2-4A5C-8B3D-607C2EDC5E9E}" srcOrd="0" destOrd="0" presId="urn:microsoft.com/office/officeart/2005/8/layout/cycle1"/>
    <dgm:cxn modelId="{C8D18291-7264-4BB5-BB99-4F995B15D162}" srcId="{9ED84DA5-76E1-4EE7-AF27-70B82E09485F}" destId="{CD3C13E0-B0EA-4C2C-93CE-11FBFE9EC66A}" srcOrd="0" destOrd="0" parTransId="{70BE780F-5D87-4CCD-811B-219096F882DB}" sibTransId="{9D29C1EA-EDFA-4219-9900-D9166BC34D67}"/>
    <dgm:cxn modelId="{DE64DDC6-2923-496D-99ED-E20ED45C9DC3}" srcId="{9ED84DA5-76E1-4EE7-AF27-70B82E09485F}" destId="{4B89297D-3D29-452F-A1B6-AC54CFC93C47}" srcOrd="1" destOrd="0" parTransId="{0547036F-088E-4C9F-8BFA-5EF7809AED3F}" sibTransId="{18113776-8DD5-493B-B33F-CD8EDDDA7356}"/>
    <dgm:cxn modelId="{8D1A60D7-3C78-4BBE-850B-C7135D45C3E3}" type="presOf" srcId="{9D29C1EA-EDFA-4219-9900-D9166BC34D67}" destId="{384FE355-DEBF-46CB-B6DC-67D93A1362A3}" srcOrd="0" destOrd="0" presId="urn:microsoft.com/office/officeart/2005/8/layout/cycle1"/>
    <dgm:cxn modelId="{CD14B5D8-42E8-4189-BB66-4F7DD996A245}" type="presOf" srcId="{9ED84DA5-76E1-4EE7-AF27-70B82E09485F}" destId="{E292830F-2C89-499C-ABBD-E6818CE2136F}" srcOrd="0" destOrd="0" presId="urn:microsoft.com/office/officeart/2005/8/layout/cycle1"/>
    <dgm:cxn modelId="{0C01819F-4879-4DEE-98D8-0E90AF41FE06}" type="presParOf" srcId="{E292830F-2C89-499C-ABBD-E6818CE2136F}" destId="{FECE2068-BD6F-424C-8B0E-45FE5393A7AF}" srcOrd="0" destOrd="0" presId="urn:microsoft.com/office/officeart/2005/8/layout/cycle1"/>
    <dgm:cxn modelId="{3821B88E-E12B-430B-A7AB-7C62FA1D12D7}" type="presParOf" srcId="{E292830F-2C89-499C-ABBD-E6818CE2136F}" destId="{3F6A654A-74F2-4A5C-8B3D-607C2EDC5E9E}" srcOrd="1" destOrd="0" presId="urn:microsoft.com/office/officeart/2005/8/layout/cycle1"/>
    <dgm:cxn modelId="{50138AB4-876A-4E83-88B3-50B92AF85C94}" type="presParOf" srcId="{E292830F-2C89-499C-ABBD-E6818CE2136F}" destId="{384FE355-DEBF-46CB-B6DC-67D93A1362A3}" srcOrd="2" destOrd="0" presId="urn:microsoft.com/office/officeart/2005/8/layout/cycle1"/>
    <dgm:cxn modelId="{CACE65A2-0CF5-4E8A-AEF7-2210AD248CAE}" type="presParOf" srcId="{E292830F-2C89-499C-ABBD-E6818CE2136F}" destId="{9A05CAE6-DC1B-450C-B1E4-E17C8F2043A1}" srcOrd="3" destOrd="0" presId="urn:microsoft.com/office/officeart/2005/8/layout/cycle1"/>
    <dgm:cxn modelId="{65D89245-C03A-4C1B-A02A-0A62CC4DAA59}" type="presParOf" srcId="{E292830F-2C89-499C-ABBD-E6818CE2136F}" destId="{3FACDA66-709A-41DE-AE68-33189DD6D57A}" srcOrd="4" destOrd="0" presId="urn:microsoft.com/office/officeart/2005/8/layout/cycle1"/>
    <dgm:cxn modelId="{5241DD69-19F2-47AC-89F4-8F85B137890C}" type="presParOf" srcId="{E292830F-2C89-499C-ABBD-E6818CE2136F}" destId="{0429176E-21F9-4002-B7F2-096E195B3B76}" srcOrd="5" destOrd="0" presId="urn:microsoft.com/office/officeart/2005/8/layout/cycle1"/>
    <dgm:cxn modelId="{D050EB79-0CF1-48AB-8DA1-6E70B22A5922}" type="presParOf" srcId="{E292830F-2C89-499C-ABBD-E6818CE2136F}" destId="{8AF2194B-6532-4EBC-A760-0217FD9ACB6C}" srcOrd="6" destOrd="0" presId="urn:microsoft.com/office/officeart/2005/8/layout/cycle1"/>
    <dgm:cxn modelId="{540D7164-BA39-4E68-8DE2-4B3BF9CC26BD}" type="presParOf" srcId="{E292830F-2C89-499C-ABBD-E6818CE2136F}" destId="{25AF870F-34F4-4868-87A2-2CAE6611BDA3}" srcOrd="7" destOrd="0" presId="urn:microsoft.com/office/officeart/2005/8/layout/cycle1"/>
    <dgm:cxn modelId="{F4F870F7-1606-43AD-95A2-AE9CB6EF11C1}" type="presParOf" srcId="{E292830F-2C89-499C-ABBD-E6818CE2136F}" destId="{A53C3B1A-4223-4737-A9B2-6F027866E83A}" srcOrd="8" destOrd="0" presId="urn:microsoft.com/office/officeart/2005/8/layout/cycle1"/>
    <dgm:cxn modelId="{1CE70A24-CFF8-401A-985A-6903B835C486}" type="presParOf" srcId="{E292830F-2C89-499C-ABBD-E6818CE2136F}" destId="{795BE89D-0E4C-4495-963F-5E346E6D9458}" srcOrd="9" destOrd="0" presId="urn:microsoft.com/office/officeart/2005/8/layout/cycle1"/>
    <dgm:cxn modelId="{EB0CC489-F39D-4324-9467-AD49821D980D}" type="presParOf" srcId="{E292830F-2C89-499C-ABBD-E6818CE2136F}" destId="{3F52FCEB-6C4B-4F25-A22E-D4B71E72FF92}" srcOrd="10" destOrd="0" presId="urn:microsoft.com/office/officeart/2005/8/layout/cycle1"/>
    <dgm:cxn modelId="{BF9565A0-DFA1-4600-B8BB-B6B320D4E412}" type="presParOf" srcId="{E292830F-2C89-499C-ABBD-E6818CE2136F}" destId="{A68C5067-459A-4013-9A50-3CEA07769816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FFA50-120B-4465-9466-B5602350C2FF}">
      <dsp:nvSpPr>
        <dsp:cNvPr id="0" name=""/>
        <dsp:cNvSpPr/>
      </dsp:nvSpPr>
      <dsp:spPr>
        <a:xfrm>
          <a:off x="972734" y="21750"/>
          <a:ext cx="3334433" cy="3334433"/>
        </a:xfrm>
        <a:prstGeom prst="circularArrow">
          <a:avLst>
            <a:gd name="adj1" fmla="val 5544"/>
            <a:gd name="adj2" fmla="val 330680"/>
            <a:gd name="adj3" fmla="val 13857221"/>
            <a:gd name="adj4" fmla="val 17336684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747153-095C-4389-88C6-E0BB8524BA1A}">
      <dsp:nvSpPr>
        <dsp:cNvPr id="0" name=""/>
        <dsp:cNvSpPr/>
      </dsp:nvSpPr>
      <dsp:spPr>
        <a:xfrm>
          <a:off x="1758990" y="426"/>
          <a:ext cx="1506303" cy="7531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Drucker</a:t>
          </a:r>
        </a:p>
      </dsp:txBody>
      <dsp:txXfrm>
        <a:off x="1795756" y="37192"/>
        <a:ext cx="1432771" cy="679619"/>
      </dsp:txXfrm>
    </dsp:sp>
    <dsp:sp modelId="{C3430D70-B928-4CE1-BED4-EA093266C729}">
      <dsp:nvSpPr>
        <dsp:cNvPr id="0" name=""/>
        <dsp:cNvSpPr/>
      </dsp:nvSpPr>
      <dsp:spPr>
        <a:xfrm>
          <a:off x="3111328" y="982958"/>
          <a:ext cx="1506303" cy="7531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Lautsprecher </a:t>
          </a:r>
        </a:p>
      </dsp:txBody>
      <dsp:txXfrm>
        <a:off x="3148094" y="1019724"/>
        <a:ext cx="1432771" cy="679619"/>
      </dsp:txXfrm>
    </dsp:sp>
    <dsp:sp modelId="{B720FDA6-1EA9-4243-8334-2A7F8EE3CBC9}">
      <dsp:nvSpPr>
        <dsp:cNvPr id="0" name=""/>
        <dsp:cNvSpPr/>
      </dsp:nvSpPr>
      <dsp:spPr>
        <a:xfrm>
          <a:off x="2594781" y="2572727"/>
          <a:ext cx="1506303" cy="7531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Kopfhörer</a:t>
          </a:r>
        </a:p>
      </dsp:txBody>
      <dsp:txXfrm>
        <a:off x="2631547" y="2609493"/>
        <a:ext cx="1432771" cy="679619"/>
      </dsp:txXfrm>
    </dsp:sp>
    <dsp:sp modelId="{E6ED9C5B-E338-43D3-90D2-310F8229CA09}">
      <dsp:nvSpPr>
        <dsp:cNvPr id="0" name=""/>
        <dsp:cNvSpPr/>
      </dsp:nvSpPr>
      <dsp:spPr>
        <a:xfrm>
          <a:off x="923198" y="2572727"/>
          <a:ext cx="1506303" cy="7531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Monitore</a:t>
          </a:r>
        </a:p>
      </dsp:txBody>
      <dsp:txXfrm>
        <a:off x="959964" y="2609493"/>
        <a:ext cx="1432771" cy="679619"/>
      </dsp:txXfrm>
    </dsp:sp>
    <dsp:sp modelId="{03EA8CFA-0A88-4926-B017-09C5A7252A49}">
      <dsp:nvSpPr>
        <dsp:cNvPr id="0" name=""/>
        <dsp:cNvSpPr/>
      </dsp:nvSpPr>
      <dsp:spPr>
        <a:xfrm>
          <a:off x="406651" y="982958"/>
          <a:ext cx="1506303" cy="7531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Projektoren</a:t>
          </a:r>
        </a:p>
      </dsp:txBody>
      <dsp:txXfrm>
        <a:off x="443417" y="1019724"/>
        <a:ext cx="1432771" cy="679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A654A-74F2-4A5C-8B3D-607C2EDC5E9E}">
      <dsp:nvSpPr>
        <dsp:cNvPr id="0" name=""/>
        <dsp:cNvSpPr/>
      </dsp:nvSpPr>
      <dsp:spPr>
        <a:xfrm>
          <a:off x="3943856" y="97601"/>
          <a:ext cx="1539858" cy="1539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000" kern="1200" dirty="0"/>
            <a:t>Maus</a:t>
          </a:r>
        </a:p>
      </dsp:txBody>
      <dsp:txXfrm>
        <a:off x="3943856" y="97601"/>
        <a:ext cx="1539858" cy="1539858"/>
      </dsp:txXfrm>
    </dsp:sp>
    <dsp:sp modelId="{384FE355-DEBF-46CB-B6DC-67D93A1362A3}">
      <dsp:nvSpPr>
        <dsp:cNvPr id="0" name=""/>
        <dsp:cNvSpPr/>
      </dsp:nvSpPr>
      <dsp:spPr>
        <a:xfrm>
          <a:off x="1230367" y="387"/>
          <a:ext cx="4350562" cy="4350562"/>
        </a:xfrm>
        <a:prstGeom prst="circularArrow">
          <a:avLst>
            <a:gd name="adj1" fmla="val 6902"/>
            <a:gd name="adj2" fmla="val 465341"/>
            <a:gd name="adj3" fmla="val 549462"/>
            <a:gd name="adj4" fmla="val 20585197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ACDA66-709A-41DE-AE68-33189DD6D57A}">
      <dsp:nvSpPr>
        <dsp:cNvPr id="0" name=""/>
        <dsp:cNvSpPr/>
      </dsp:nvSpPr>
      <dsp:spPr>
        <a:xfrm>
          <a:off x="3943856" y="2713877"/>
          <a:ext cx="1539858" cy="1539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000" kern="1200" dirty="0"/>
            <a:t>Mikrofon</a:t>
          </a:r>
        </a:p>
      </dsp:txBody>
      <dsp:txXfrm>
        <a:off x="3943856" y="2713877"/>
        <a:ext cx="1539858" cy="1539858"/>
      </dsp:txXfrm>
    </dsp:sp>
    <dsp:sp modelId="{0429176E-21F9-4002-B7F2-096E195B3B76}">
      <dsp:nvSpPr>
        <dsp:cNvPr id="0" name=""/>
        <dsp:cNvSpPr/>
      </dsp:nvSpPr>
      <dsp:spPr>
        <a:xfrm>
          <a:off x="1230367" y="387"/>
          <a:ext cx="4350562" cy="4350562"/>
        </a:xfrm>
        <a:prstGeom prst="circularArrow">
          <a:avLst>
            <a:gd name="adj1" fmla="val 6902"/>
            <a:gd name="adj2" fmla="val 465341"/>
            <a:gd name="adj3" fmla="val 5949462"/>
            <a:gd name="adj4" fmla="val 4385197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F870F-34F4-4868-87A2-2CAE6611BDA3}">
      <dsp:nvSpPr>
        <dsp:cNvPr id="0" name=""/>
        <dsp:cNvSpPr/>
      </dsp:nvSpPr>
      <dsp:spPr>
        <a:xfrm>
          <a:off x="1327581" y="2713877"/>
          <a:ext cx="1539858" cy="1539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000" kern="1200" dirty="0"/>
            <a:t>Scanner</a:t>
          </a:r>
        </a:p>
      </dsp:txBody>
      <dsp:txXfrm>
        <a:off x="1327581" y="2713877"/>
        <a:ext cx="1539858" cy="1539858"/>
      </dsp:txXfrm>
    </dsp:sp>
    <dsp:sp modelId="{A53C3B1A-4223-4737-A9B2-6F027866E83A}">
      <dsp:nvSpPr>
        <dsp:cNvPr id="0" name=""/>
        <dsp:cNvSpPr/>
      </dsp:nvSpPr>
      <dsp:spPr>
        <a:xfrm>
          <a:off x="1230367" y="387"/>
          <a:ext cx="4350562" cy="4350562"/>
        </a:xfrm>
        <a:prstGeom prst="circularArrow">
          <a:avLst>
            <a:gd name="adj1" fmla="val 6902"/>
            <a:gd name="adj2" fmla="val 465341"/>
            <a:gd name="adj3" fmla="val 11349462"/>
            <a:gd name="adj4" fmla="val 9785197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2FCEB-6C4B-4F25-A22E-D4B71E72FF92}">
      <dsp:nvSpPr>
        <dsp:cNvPr id="0" name=""/>
        <dsp:cNvSpPr/>
      </dsp:nvSpPr>
      <dsp:spPr>
        <a:xfrm>
          <a:off x="1327581" y="97601"/>
          <a:ext cx="1539858" cy="1539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000" kern="1200" dirty="0"/>
            <a:t>Tastatur</a:t>
          </a:r>
        </a:p>
      </dsp:txBody>
      <dsp:txXfrm>
        <a:off x="1327581" y="97601"/>
        <a:ext cx="1539858" cy="1539858"/>
      </dsp:txXfrm>
    </dsp:sp>
    <dsp:sp modelId="{A68C5067-459A-4013-9A50-3CEA07769816}">
      <dsp:nvSpPr>
        <dsp:cNvPr id="0" name=""/>
        <dsp:cNvSpPr/>
      </dsp:nvSpPr>
      <dsp:spPr>
        <a:xfrm>
          <a:off x="1230367" y="387"/>
          <a:ext cx="4350562" cy="4350562"/>
        </a:xfrm>
        <a:prstGeom prst="circularArrow">
          <a:avLst>
            <a:gd name="adj1" fmla="val 6902"/>
            <a:gd name="adj2" fmla="val 465341"/>
            <a:gd name="adj3" fmla="val 16749462"/>
            <a:gd name="adj4" fmla="val 15185197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AA3D6-49ED-405B-BE08-BFF47FF48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1E8230-DAA1-4C64-A44F-457C3E336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B2C64-5E93-4BE7-98A4-8412C120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FD827C-D322-4180-A9E7-ADAFFAEA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3FAF8-D885-444A-B059-BEBA4AD0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420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10404-BAD1-4CA2-856D-BA4906EC5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D4C51F-1A6B-486D-BB3D-E52A2D36E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07B393-16FA-4CC3-9DA6-3259342FC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1474A3-870D-4BBD-B727-37B85B00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CC11C2-08BE-4E72-B265-922EA7CC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662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72361C-62C8-4742-9290-91072B755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31AD3D-EABE-4968-91FE-DDD809BFE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ED5B33-C697-4856-9458-042E48CFD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8FD747-4343-4B3C-8AFF-5D96BF5F9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BD30B6-B74F-4ADD-B489-72DC2501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473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C1B30-5EB1-475D-957A-A2492268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E4A25F-DADD-40E0-9C5E-C076F87D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DF693-91B9-4BF5-AFA4-B3519CD4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ED3618-069A-4A6D-8999-F39546FA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933368-A375-4F47-B81B-40973DF1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31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0A998-7711-4A7F-9A47-0D6966397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9C6690-24C1-4F81-8693-516CAC2CF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7F10FA-ADCA-4DF3-882B-1B3DDAC8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D1FB01-4FEE-46EF-A718-0F771C5F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FF697E-E0FC-49B2-B65B-E7622F78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40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4BF27-4CF2-41EA-8834-3DE0C9F0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673083-D9A0-422A-AE19-A079DB461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217795-36C1-4CEB-B14B-43C34EE36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EB7C49-B753-4E62-BCAE-EE6E3F342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62AF56-FC23-4019-853A-89D888573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15A74D-182B-4981-A4E2-2C6E97C7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649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EF1AD-C7CF-410B-BB86-261949E85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48C6A3-4274-489D-85D9-C83CD1FC7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4454A35-0F49-480F-810B-E6193C3B7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9A57DF-96C1-4556-AD6B-DF41B7B1C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8624429-85A1-49BF-AEAE-39C8EF5D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BEBA1B6-C2C5-43BA-8E36-22F25A58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77BE1E-1983-48A5-B0C0-794A5575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D8702F7-A53A-43FB-8AEE-86EEE39EB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147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B0580-1FB6-4678-ADB0-5595D99D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81157D-1B0F-4B52-8F7F-A090ABE2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D758DC-26ED-48DD-9CB6-3D380C02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58C26B-77B1-43D6-886E-1B75E9090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415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E150851-2B1E-4817-8C77-845F00E2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C818CE-8010-4146-9299-E51F8EFF6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D42E12-D750-4F9D-8B3A-896A98A5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70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8A92F-EE58-47AC-98E9-D7F9173B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DA5EDE-BB1A-4230-9CDB-7D7031CE3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BBB21C-1723-460B-811B-7EF06789B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4BA168-1574-483D-A028-B3DF0946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89D7B1-FA70-4F5A-906F-69CE5CD5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D94910-42EC-4F0A-829A-11266FBB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198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37347-A15E-447F-8CAC-F3112A32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67A9E3-4B2C-4E71-8AB3-636A0F94F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164BF6-7974-478D-AF1C-9AA39FD22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CA443B-0210-4FB9-8CBF-4E95618D6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DC1238-499F-41C2-A9F7-5E957973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926168-B19D-4EE9-B732-0713FF61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332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5EFB3C-A563-4604-818D-10D7157F4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5DB1E2-4C4C-4040-97B6-E846306E3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926474-B48F-4549-8B7F-3E3F24962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76E9-88EB-4A5B-BD75-12A774971833}" type="datetimeFigureOut">
              <a:rPr lang="de-AT" smtClean="0"/>
              <a:t>20.09.2024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067F3-A7D4-42C4-A818-13F2B289B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CA5904-2B01-4167-8692-E50F13CE5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2C1A5-1B01-4228-9031-1C52BED974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611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fi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6CB7F-2F57-44EB-9F14-88A8AC1C3B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olidFill>
                  <a:schemeClr val="bg2">
                    <a:lumMod val="10000"/>
                  </a:schemeClr>
                </a:solidFill>
              </a:rPr>
              <a:t>Computerteile</a:t>
            </a:r>
            <a:r>
              <a:rPr lang="de-AT" dirty="0"/>
              <a:t> + Kaufentscheidung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D1426C-230F-4903-9E31-17162747C6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Emma.W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610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C47B1-B6F9-489F-BC3C-8F6ADB29A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90" y="350018"/>
            <a:ext cx="5024284" cy="788219"/>
          </a:xfrm>
        </p:spPr>
        <p:txBody>
          <a:bodyPr>
            <a:normAutofit fontScale="90000"/>
          </a:bodyPr>
          <a:lstStyle/>
          <a:p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Ausgabegeräte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7EB296-2C80-4548-8438-19FEFF41F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93406" y="2416276"/>
            <a:ext cx="4465074" cy="2460523"/>
          </a:xfrm>
        </p:spPr>
        <p:txBody>
          <a:bodyPr/>
          <a:lstStyle/>
          <a:p>
            <a:endParaRPr lang="de-AT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EE78C21A-DCF9-4076-A8E2-D135E48222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8283909"/>
              </p:ext>
            </p:extLst>
          </p:nvPr>
        </p:nvGraphicFramePr>
        <p:xfrm>
          <a:off x="4272116" y="621694"/>
          <a:ext cx="5024284" cy="3326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7BA7A450-C529-4CC2-911D-4810E9B7BB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632" y="191379"/>
            <a:ext cx="2762865" cy="276286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C8EEA0A-43D7-4384-A2E6-1BA9820C51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627" y="295424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CAC8B-502F-4CA3-9EE8-67CF3F089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890" y="500062"/>
            <a:ext cx="10515600" cy="1325563"/>
          </a:xfrm>
        </p:spPr>
        <p:txBody>
          <a:bodyPr/>
          <a:lstStyle/>
          <a:p>
            <a:r>
              <a:rPr lang="de-A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Eingabegerät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8881B4E5-D3D7-4910-A81A-08ABB9FBC8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966424"/>
              </p:ext>
            </p:extLst>
          </p:nvPr>
        </p:nvGraphicFramePr>
        <p:xfrm>
          <a:off x="-498987" y="2013257"/>
          <a:ext cx="681129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25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5869D-D323-406F-BA0F-209DE30A8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verarbeitungsgeräte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0F57BE-BA4B-473C-8FCF-22F79630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163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BB670-6B71-4F77-A346-EF73AC8F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Kaufentscheidung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E922E0-FB85-4090-BA0C-C26A0F6289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EFB72C-4A97-47D9-ADDD-65E7121EE1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272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EEAC6-BD28-41A7-A28E-5FE79DDF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Tastatur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4B846A1-D06B-4911-BEB9-3C8E0497DF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77" b="25322"/>
          <a:stretch/>
        </p:blipFill>
        <p:spPr>
          <a:xfrm>
            <a:off x="1371600" y="1524699"/>
            <a:ext cx="3638375" cy="1904301"/>
          </a:xfrm>
        </p:spPr>
      </p:pic>
    </p:spTree>
    <p:extLst>
      <p:ext uri="{BB962C8B-B14F-4D97-AF65-F5344CB8AC3E}">
        <p14:creationId xmlns:p14="http://schemas.microsoft.com/office/powerpoint/2010/main" val="94215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Breitbild</PresentationFormat>
  <Paragraphs>16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Computerteile + Kaufentscheidung</vt:lpstr>
      <vt:lpstr>Ausgabegeräte</vt:lpstr>
      <vt:lpstr>Eingabegerät</vt:lpstr>
      <vt:lpstr>verarbeitungsgeräte</vt:lpstr>
      <vt:lpstr>Kaufentscheidung</vt:lpstr>
      <vt:lpstr>Tastatur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+ Kaufentscheidung</dc:title>
  <dc:creator>SchülerInnen - Allgemein</dc:creator>
  <cp:lastModifiedBy>SchülerInnen - Allgemein</cp:lastModifiedBy>
  <cp:revision>5</cp:revision>
  <dcterms:created xsi:type="dcterms:W3CDTF">2024-09-20T07:03:46Z</dcterms:created>
  <dcterms:modified xsi:type="dcterms:W3CDTF">2024-09-20T07:40:33Z</dcterms:modified>
</cp:coreProperties>
</file>