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pekanem\Desktop\Peka_060625\Budgetplanung-Geburtsta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Budgetplanung Geburtstag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Tabelle1!$A$3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Tabelle1!$B$3:$E$3</c:f>
              <c:numCache>
                <c:formatCode>General</c:formatCode>
                <c:ptCount val="4"/>
                <c:pt idx="0">
                  <c:v>400</c:v>
                </c:pt>
                <c:pt idx="1">
                  <c:v>20</c:v>
                </c:pt>
                <c:pt idx="2">
                  <c:v>16</c:v>
                </c:pt>
                <c:pt idx="3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2-44CF-87C2-43F63E4C4203}"/>
            </c:ext>
          </c:extLst>
        </c:ser>
        <c:ser>
          <c:idx val="1"/>
          <c:order val="1"/>
          <c:tx>
            <c:strRef>
              <c:f>Tabelle1!$A$4</c:f>
              <c:strCache>
                <c:ptCount val="1"/>
                <c:pt idx="0">
                  <c:v>Alkohol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Tabelle1!$B$4:$E$4</c:f>
              <c:numCache>
                <c:formatCode>General</c:formatCode>
                <c:ptCount val="4"/>
                <c:pt idx="0">
                  <c:v>500</c:v>
                </c:pt>
                <c:pt idx="1">
                  <c:v>25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2-44CF-87C2-43F63E4C4203}"/>
            </c:ext>
          </c:extLst>
        </c:ser>
        <c:ser>
          <c:idx val="2"/>
          <c:order val="2"/>
          <c:tx>
            <c:strRef>
              <c:f>Tabelle1!$A$5</c:f>
              <c:strCache>
                <c:ptCount val="1"/>
                <c:pt idx="0">
                  <c:v>Summe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Tabelle1!$B$1:$E$2</c:f>
              <c:strCache>
                <c:ptCount val="4"/>
                <c:pt idx="0">
                  <c:v>Budget</c:v>
                </c:pt>
                <c:pt idx="1">
                  <c:v>Ausgaben/Teiln.</c:v>
                </c:pt>
                <c:pt idx="2">
                  <c:v>Anz. Teiln.</c:v>
                </c:pt>
                <c:pt idx="3">
                  <c:v>Ausgaben</c:v>
                </c:pt>
              </c:strCache>
            </c:strRef>
          </c:cat>
          <c:val>
            <c:numRef>
              <c:f>Tabelle1!$B$5:$E$5</c:f>
              <c:numCache>
                <c:formatCode>General</c:formatCode>
                <c:ptCount val="4"/>
                <c:pt idx="0">
                  <c:v>900</c:v>
                </c:pt>
                <c:pt idx="1">
                  <c:v>45</c:v>
                </c:pt>
                <c:pt idx="3">
                  <c:v>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2-44CF-87C2-43F63E4C42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8892712"/>
        <c:axId val="318889432"/>
      </c:barChart>
      <c:catAx>
        <c:axId val="318892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18889432"/>
        <c:crosses val="autoZero"/>
        <c:auto val="1"/>
        <c:lblAlgn val="ctr"/>
        <c:lblOffset val="100"/>
        <c:noMultiLvlLbl val="0"/>
      </c:catAx>
      <c:valAx>
        <c:axId val="318889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18892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6013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203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510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655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850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709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455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16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72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17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81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EBBF2FF-5967-4F4B-97A9-C9F7D5F83BF4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00489DB-F500-4780-BE65-D56C62CF4E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860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9A385-A2E8-4CBB-8527-FE7AE9D3F7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Geburtstag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F2950D-5B00-4677-BA1A-57505840F9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Nemanja </a:t>
            </a:r>
            <a:r>
              <a:rPr lang="de-AT" dirty="0" err="1"/>
              <a:t>Peka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5816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88ECE9F0-62D4-43BB-8C6B-E3C4C740E5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185448"/>
              </p:ext>
            </p:extLst>
          </p:nvPr>
        </p:nvGraphicFramePr>
        <p:xfrm>
          <a:off x="949352" y="869309"/>
          <a:ext cx="8532303" cy="511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047582"/>
      </p:ext>
    </p:extLst>
  </p:cSld>
  <p:clrMapOvr>
    <a:masterClrMapping/>
  </p:clrMapOvr>
</p:sld>
</file>

<file path=ppt/theme/theme1.xml><?xml version="1.0" encoding="utf-8"?>
<a:theme xmlns:a="http://schemas.openxmlformats.org/drawingml/2006/main" name="Ansicht">
  <a:themeElements>
    <a:clrScheme name="Ansich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Ansich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nsich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TM03457515[[fn=Aussicht]]</Template>
  <TotalTime>0</TotalTime>
  <Words>6</Words>
  <Application>Microsoft Office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Century Schoolbook</vt:lpstr>
      <vt:lpstr>Wingdings 2</vt:lpstr>
      <vt:lpstr>Ansicht</vt:lpstr>
      <vt:lpstr>Buchhaltung Geburtstag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Geburtstag</dc:title>
  <dc:creator>Nemanja PEKA</dc:creator>
  <cp:lastModifiedBy>Nemanja PEKA</cp:lastModifiedBy>
  <cp:revision>1</cp:revision>
  <dcterms:created xsi:type="dcterms:W3CDTF">2025-06-06T07:10:57Z</dcterms:created>
  <dcterms:modified xsi:type="dcterms:W3CDTF">2025-06-06T07:11:59Z</dcterms:modified>
</cp:coreProperties>
</file>