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849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121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571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5119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6085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5778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976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293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577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449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5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92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633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620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76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756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497A1-2837-45E0-82AE-65597C5BFF0B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999A42-9ECE-4471-9B19-44164D2382C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229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D5420-133E-4939-BF9A-84B9CC6B29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Buchhaltung - Hochzeit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4F7937-134A-4732-94DE-6A33C9F324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Konstantin </a:t>
            </a:r>
            <a:r>
              <a:rPr lang="de-AT" dirty="0" err="1"/>
              <a:t>Petkovski</a:t>
            </a:r>
            <a:r>
              <a:rPr lang="de-AT" dirty="0"/>
              <a:t> 5c</a:t>
            </a:r>
          </a:p>
        </p:txBody>
      </p:sp>
    </p:spTree>
    <p:extLst>
      <p:ext uri="{BB962C8B-B14F-4D97-AF65-F5344CB8AC3E}">
        <p14:creationId xmlns:p14="http://schemas.microsoft.com/office/powerpoint/2010/main" val="297790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4C12C-02DD-485D-974B-1732D2A7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Tabelle 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DD99D47C-7263-48D2-A550-FC79F6A5E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5103" y="2489791"/>
            <a:ext cx="4516144" cy="219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2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BE4B24-1EDE-4C0D-BB9E-D3DDCF9D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Säulendiagramm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804DDD4A-7633-49C3-BD9E-934AA39DCE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2353693"/>
            <a:ext cx="4572638" cy="273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815381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</Words>
  <Application>Microsoft Office PowerPoint</Application>
  <PresentationFormat>Breitbild</PresentationFormat>
  <Paragraphs>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Fetzen</vt:lpstr>
      <vt:lpstr>Buchhaltung - Hochzeit</vt:lpstr>
      <vt:lpstr>Tabelle </vt:lpstr>
      <vt:lpstr>Säulendiagramm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Buchhaltung - Hochzeit</dc:title>
  <dc:creator>Konstantin PETKOVSKI</dc:creator>
  <cp:lastModifiedBy>Konstantin PETKOVSKI</cp:lastModifiedBy>
  <cp:revision>1</cp:revision>
  <dcterms:created xsi:type="dcterms:W3CDTF">2025-06-06T06:55:12Z</dcterms:created>
  <dcterms:modified xsi:type="dcterms:W3CDTF">2025-06-06T06:57:11Z</dcterms:modified>
</cp:coreProperties>
</file>