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siedtob\Desktop\siedl_060625\Buchhaltung%20Hochze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dirty="0"/>
              <a:t>Hochzeit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Tabelle1!$B$1:$B$2</c:f>
              <c:strCache>
                <c:ptCount val="2"/>
                <c:pt idx="0">
                  <c:v>Buchhaltung 2025</c:v>
                </c:pt>
                <c:pt idx="1">
                  <c:v>Geplantes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Tabelle1!$A$3:$A$9</c:f>
              <c:strCache>
                <c:ptCount val="7"/>
                <c:pt idx="0">
                  <c:v>Ort</c:v>
                </c:pt>
                <c:pt idx="1">
                  <c:v>Kleidung</c:v>
                </c:pt>
                <c:pt idx="2">
                  <c:v>Essen/Trinken</c:v>
                </c:pt>
                <c:pt idx="3">
                  <c:v>Deko</c:v>
                </c:pt>
                <c:pt idx="4">
                  <c:v>Fotograf</c:v>
                </c:pt>
                <c:pt idx="5">
                  <c:v>Sonstiges</c:v>
                </c:pt>
                <c:pt idx="6">
                  <c:v>Gesamt</c:v>
                </c:pt>
              </c:strCache>
            </c:strRef>
          </c:cat>
          <c:val>
            <c:numRef>
              <c:f>Tabelle1!$B$3:$B$9</c:f>
              <c:numCache>
                <c:formatCode>General</c:formatCode>
                <c:ptCount val="7"/>
                <c:pt idx="0">
                  <c:v>3500</c:v>
                </c:pt>
                <c:pt idx="1">
                  <c:v>1700</c:v>
                </c:pt>
                <c:pt idx="2">
                  <c:v>1000</c:v>
                </c:pt>
                <c:pt idx="3">
                  <c:v>900</c:v>
                </c:pt>
                <c:pt idx="4">
                  <c:v>600</c:v>
                </c:pt>
                <c:pt idx="5">
                  <c:v>200</c:v>
                </c:pt>
                <c:pt idx="6">
                  <c:v>7900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06-46AE-9B90-5B5484CE22A5}"/>
            </c:ext>
          </c:extLst>
        </c:ser>
        <c:ser>
          <c:idx val="1"/>
          <c:order val="1"/>
          <c:tx>
            <c:strRef>
              <c:f>Tabelle1!$C$1:$C$2</c:f>
              <c:strCache>
                <c:ptCount val="2"/>
                <c:pt idx="0">
                  <c:v>Buchhaltung 2025</c:v>
                </c:pt>
                <c:pt idx="1">
                  <c:v>Tatsächliche Kosten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Tabelle1!$A$3:$A$9</c:f>
              <c:strCache>
                <c:ptCount val="7"/>
                <c:pt idx="0">
                  <c:v>Ort</c:v>
                </c:pt>
                <c:pt idx="1">
                  <c:v>Kleidung</c:v>
                </c:pt>
                <c:pt idx="2">
                  <c:v>Essen/Trinken</c:v>
                </c:pt>
                <c:pt idx="3">
                  <c:v>Deko</c:v>
                </c:pt>
                <c:pt idx="4">
                  <c:v>Fotograf</c:v>
                </c:pt>
                <c:pt idx="5">
                  <c:v>Sonstiges</c:v>
                </c:pt>
                <c:pt idx="6">
                  <c:v>Gesamt</c:v>
                </c:pt>
              </c:strCache>
            </c:strRef>
          </c:cat>
          <c:val>
            <c:numRef>
              <c:f>Tabelle1!$C$3:$C$9</c:f>
              <c:numCache>
                <c:formatCode>General</c:formatCode>
                <c:ptCount val="7"/>
                <c:pt idx="0">
                  <c:v>3400</c:v>
                </c:pt>
                <c:pt idx="1">
                  <c:v>2000</c:v>
                </c:pt>
                <c:pt idx="2">
                  <c:v>1100</c:v>
                </c:pt>
                <c:pt idx="3">
                  <c:v>700</c:v>
                </c:pt>
                <c:pt idx="4">
                  <c:v>550</c:v>
                </c:pt>
                <c:pt idx="5">
                  <c:v>170</c:v>
                </c:pt>
                <c:pt idx="6">
                  <c:v>7920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06-46AE-9B90-5B5484CE22A5}"/>
            </c:ext>
          </c:extLst>
        </c:ser>
        <c:ser>
          <c:idx val="2"/>
          <c:order val="2"/>
          <c:tx>
            <c:strRef>
              <c:f>Tabelle1!$D$1:$D$2</c:f>
              <c:strCache>
                <c:ptCount val="2"/>
                <c:pt idx="0">
                  <c:v>Buchhaltung 2025</c:v>
                </c:pt>
                <c:pt idx="1">
                  <c:v>Unterschied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Tabelle1!$A$3:$A$9</c:f>
              <c:strCache>
                <c:ptCount val="7"/>
                <c:pt idx="0">
                  <c:v>Ort</c:v>
                </c:pt>
                <c:pt idx="1">
                  <c:v>Kleidung</c:v>
                </c:pt>
                <c:pt idx="2">
                  <c:v>Essen/Trinken</c:v>
                </c:pt>
                <c:pt idx="3">
                  <c:v>Deko</c:v>
                </c:pt>
                <c:pt idx="4">
                  <c:v>Fotograf</c:v>
                </c:pt>
                <c:pt idx="5">
                  <c:v>Sonstiges</c:v>
                </c:pt>
                <c:pt idx="6">
                  <c:v>Gesamt</c:v>
                </c:pt>
              </c:strCache>
            </c:strRef>
          </c:cat>
          <c:val>
            <c:numRef>
              <c:f>Tabelle1!$D$3:$D$9</c:f>
              <c:numCache>
                <c:formatCode>General</c:formatCode>
                <c:ptCount val="7"/>
                <c:pt idx="0">
                  <c:v>-100</c:v>
                </c:pt>
                <c:pt idx="1">
                  <c:v>300</c:v>
                </c:pt>
                <c:pt idx="2">
                  <c:v>100</c:v>
                </c:pt>
                <c:pt idx="3">
                  <c:v>-200</c:v>
                </c:pt>
                <c:pt idx="4">
                  <c:v>-50</c:v>
                </c:pt>
                <c:pt idx="5">
                  <c:v>-30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06-46AE-9B90-5B5484CE2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873176"/>
        <c:axId val="500874816"/>
      </c:barChart>
      <c:catAx>
        <c:axId val="500873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0874816"/>
        <c:crosses val="autoZero"/>
        <c:auto val="1"/>
        <c:lblAlgn val="ctr"/>
        <c:lblOffset val="100"/>
        <c:noMultiLvlLbl val="0"/>
      </c:catAx>
      <c:valAx>
        <c:axId val="50087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0873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644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097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2269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6885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9958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110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8826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497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173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316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38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120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317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53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411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341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073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860B356-6A62-43A5-9CCA-4CE58804E7B2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B8BECFF-01C0-47F0-A8BC-47AC10CD84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500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28B017-CB40-430F-91A7-95DC9EB2B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Hochzeitz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25F90F-152D-446F-B0C2-D067E94CAC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9664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5A2F1-99DD-48B6-A567-9CB15AFA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Buchhaltung Hochzeit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10705BE7-D8C7-4F07-B1FA-C525E6CE9A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092573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0310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5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Ion-Sitzungssaal</vt:lpstr>
      <vt:lpstr>Buchhaltung Hochzeitz</vt:lpstr>
      <vt:lpstr>Buchhaltung Hochzeit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Hochzeitz</dc:title>
  <dc:creator>Tobias SIEDL</dc:creator>
  <cp:lastModifiedBy>Tobias SIEDL</cp:lastModifiedBy>
  <cp:revision>1</cp:revision>
  <dcterms:created xsi:type="dcterms:W3CDTF">2025-06-06T07:03:51Z</dcterms:created>
  <dcterms:modified xsi:type="dcterms:W3CDTF">2025-06-06T07:06:47Z</dcterms:modified>
</cp:coreProperties>
</file>