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.rgorg23.local\FolderRedirection$\Pupils\stersim\Desktop\sterba_060625\new\Budgetplanu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Tabelle1!$A$3</c:f>
              <c:strCache>
                <c:ptCount val="1"/>
                <c:pt idx="0">
                  <c:v>Essen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Tabelle1!$B$2:$D$2</c:f>
              <c:strCache>
                <c:ptCount val="3"/>
                <c:pt idx="0">
                  <c:v>Budget</c:v>
                </c:pt>
                <c:pt idx="1">
                  <c:v>Ausgaben/Teilnehmer</c:v>
                </c:pt>
                <c:pt idx="2">
                  <c:v>Ausgaben</c:v>
                </c:pt>
              </c:strCache>
            </c:strRef>
          </c:cat>
          <c:val>
            <c:numRef>
              <c:f>Tabelle1!$B$3:$D$3</c:f>
              <c:numCache>
                <c:formatCode>General</c:formatCode>
                <c:ptCount val="3"/>
                <c:pt idx="0">
                  <c:v>400</c:v>
                </c:pt>
                <c:pt idx="1">
                  <c:v>27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1B-4768-A6A9-56CA1B80E731}"/>
            </c:ext>
          </c:extLst>
        </c:ser>
        <c:ser>
          <c:idx val="1"/>
          <c:order val="1"/>
          <c:tx>
            <c:strRef>
              <c:f>Tabelle1!$A$4</c:f>
              <c:strCache>
                <c:ptCount val="1"/>
                <c:pt idx="0">
                  <c:v>Trinken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Tabelle1!$B$2:$D$2</c:f>
              <c:strCache>
                <c:ptCount val="3"/>
                <c:pt idx="0">
                  <c:v>Budget</c:v>
                </c:pt>
                <c:pt idx="1">
                  <c:v>Ausgaben/Teilnehmer</c:v>
                </c:pt>
                <c:pt idx="2">
                  <c:v>Ausgaben</c:v>
                </c:pt>
              </c:strCache>
            </c:strRef>
          </c:cat>
          <c:val>
            <c:numRef>
              <c:f>Tabelle1!$B$4:$D$4</c:f>
              <c:numCache>
                <c:formatCode>General</c:formatCode>
                <c:ptCount val="3"/>
                <c:pt idx="0">
                  <c:v>50</c:v>
                </c:pt>
                <c:pt idx="1">
                  <c:v>15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1B-4768-A6A9-56CA1B80E731}"/>
            </c:ext>
          </c:extLst>
        </c:ser>
        <c:ser>
          <c:idx val="2"/>
          <c:order val="2"/>
          <c:tx>
            <c:strRef>
              <c:f>Tabelle1!$A$5</c:f>
              <c:strCache>
                <c:ptCount val="1"/>
                <c:pt idx="0">
                  <c:v>Summe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Tabelle1!$B$2:$D$2</c:f>
              <c:strCache>
                <c:ptCount val="3"/>
                <c:pt idx="0">
                  <c:v>Budget</c:v>
                </c:pt>
                <c:pt idx="1">
                  <c:v>Ausgaben/Teilnehmer</c:v>
                </c:pt>
                <c:pt idx="2">
                  <c:v>Ausgaben</c:v>
                </c:pt>
              </c:strCache>
            </c:strRef>
          </c:cat>
          <c:val>
            <c:numRef>
              <c:f>Tabelle1!$B$5:$D$5</c:f>
              <c:numCache>
                <c:formatCode>General</c:formatCode>
                <c:ptCount val="3"/>
                <c:pt idx="0">
                  <c:v>450</c:v>
                </c:pt>
                <c:pt idx="1">
                  <c:v>42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1B-4768-A6A9-56CA1B80E7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0895088"/>
        <c:axId val="403962672"/>
      </c:barChart>
      <c:catAx>
        <c:axId val="400895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03962672"/>
        <c:crosses val="autoZero"/>
        <c:auto val="1"/>
        <c:lblAlgn val="ctr"/>
        <c:lblOffset val="100"/>
        <c:noMultiLvlLbl val="0"/>
      </c:catAx>
      <c:valAx>
        <c:axId val="403962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00895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235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023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0188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2572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9631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27801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2254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7265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029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539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9018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684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0769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8488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1495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2183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527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E3AC888-A818-40CD-BD4A-8341B5CCB7CA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51976-2F56-4A92-99BE-54FEEBD7D86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23825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9DAB52-F405-40F7-967E-B4C8C5A14E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Budgetplanung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B521AC0-E260-4F85-A5F6-209B52B991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Simon </a:t>
            </a:r>
            <a:r>
              <a:rPr lang="de-AT" dirty="0" err="1"/>
              <a:t>sterba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46122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58CF91-CA4C-44C0-9168-A252CFC34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 und Diagramm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6279C8C4-5189-4854-A9F5-483B084CAD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9687" y="2181051"/>
            <a:ext cx="4782217" cy="1247949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493556E3-00B6-4A5F-8F4C-F9056BFA52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2041664"/>
              </p:ext>
            </p:extLst>
          </p:nvPr>
        </p:nvGraphicFramePr>
        <p:xfrm>
          <a:off x="5441904" y="2181051"/>
          <a:ext cx="4800600" cy="2909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93208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7</Words>
  <Application>Microsoft Office PowerPoint</Application>
  <PresentationFormat>Breitbild</PresentationFormat>
  <Paragraphs>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Budgetplanung</vt:lpstr>
      <vt:lpstr>Tabelle und Diagramm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Budgetplanung</dc:title>
  <dc:creator>Simon STERBA</dc:creator>
  <cp:lastModifiedBy>Simon STERBA</cp:lastModifiedBy>
  <cp:revision>1</cp:revision>
  <dcterms:created xsi:type="dcterms:W3CDTF">2025-06-06T06:52:26Z</dcterms:created>
  <dcterms:modified xsi:type="dcterms:W3CDTF">2025-06-06T06:52:38Z</dcterms:modified>
</cp:coreProperties>
</file>