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8937C0-0ECA-41ED-B263-03F9C1AADC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44B028-F93D-455A-81FF-E52FC4EEDC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58E0ED-F276-4336-9AD6-9AFA75C74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F30B42-2BBC-42BA-85C3-32055AFB3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D02493-78D6-40C4-8100-A81F999FF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4029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E3347-FC66-4C74-92D0-94FA90601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52555C-6C6C-421B-839A-9F76DA670C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AD8AEC-B49C-447C-9C82-840AE1FF6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71CE9C-A838-4FB4-A77B-911114054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79A654-3613-42A6-B275-E5728CFF0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431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38EE16C-3B3F-4428-AE0F-199A00F2EB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B73A9A1-89BD-4C90-8D89-1C68DCA5BC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7F9BB9-6022-445A-90AF-738DCED8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D4A7B1-9688-4178-8371-FBB6BB5B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8040EF-52A3-4A10-9E6B-F36998B5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172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D4AD8-3760-4F06-8CFB-F686EB0ED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C3C850F-42E6-4631-B248-FD570FC2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B23B1C-81C8-47E0-88CF-C8C8F66A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9ABCBE-D175-45A4-9291-E993FEA93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6352F-E1E7-4823-8BFB-5699D3426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0989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9D446-C59B-447D-BF01-9AA1C293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BB95F9-FA35-4E94-BD6F-7CE77C568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32C8B0-450F-4634-BDCE-FA77D5689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46A1460-5BD0-4AB0-8047-97E3BB185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039B48-9FE9-42E8-B0D7-3A774FC1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051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452642-2820-4477-8E7B-770B2D5AA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DB567C-8C51-4E00-AE45-EE00793B2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4BAAE78-3D09-450C-8294-E05E8428A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440E48-7172-4212-A589-CCB3A0E5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9701B7-B627-4356-BB7D-88262183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EF1396F-EC07-42EA-9AE8-6F1DA05D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055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17E61-5AF3-4230-AAC4-C66542D25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34E85A-487B-4E01-A05B-0952CF6E9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DC320B-ED5E-4C17-999B-B73180078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055815E-BCA5-4479-8964-ACD689E8E9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647FCB1-6B32-4F70-9DBA-6DDC0AFB5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E5A358E-9413-40CD-BE14-A8FAC46A5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169FED9-E587-4873-B24B-5B69393FF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B8DA3E-4AE1-4072-B964-C3EEF758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357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987CA-3BDD-477E-842F-B8C6AB3B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B0D9AFA-3244-4AB9-A1B0-202DDE91C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162D7A6-9DF4-4F53-A05D-A2630F8F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474D69-84CA-40E3-BD9E-AE7C86D1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1151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2897B1F-A692-4BC1-AEAB-FCFDE7E30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4C1ABFF-41FB-435F-B8AB-5C8CBC9D6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3C20D3B-5096-4C07-8013-1DDB6475A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45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D2F60A-B6FE-4454-A65C-22B792234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D87EA98-0BEE-4CE3-BCCD-63F0A96FF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14C469-A252-4B6C-8824-CEFAA544C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638533D-6868-4F97-94C3-35A03DA2D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18560CF-B486-4CEA-B7BE-150598314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6DF98FC-1514-4E5C-9835-60DAC678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71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0E30E-FEBB-4C59-BB78-DFE8A80A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7BA9875-5656-40B8-98BE-E56B20DEDD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EA35771-A8BC-49CE-BF20-DDE908F79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A49F3DD-EB1D-4FE8-92B0-8E8FE2AA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1E9338-15C7-47DF-9DA3-1628A399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595AA7-76A4-463F-B890-C052A73DA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205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B100055-2032-43F1-ABC7-E2FB0D43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6C6FCC-1EDB-415A-B106-39CD06FD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EC2AD-0DFE-4611-984F-93AF0C244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25A53-7755-483B-9965-216965B54C51}" type="datetimeFigureOut">
              <a:rPr lang="de-AT" smtClean="0"/>
              <a:t>06.06.2025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796A8-64D5-431D-9A5E-16346E9EDC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BB7602-15F3-4C69-B08D-73094AD00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53E77-96C8-496B-A511-655F3F9526F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3762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B222894-849A-4084-A264-1E34075A6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551" y="331822"/>
            <a:ext cx="7771624" cy="619435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2D54354-AD6B-4FC3-A897-E9E85D48C795}"/>
              </a:ext>
            </a:extLst>
          </p:cNvPr>
          <p:cNvSpPr txBox="1"/>
          <p:nvPr/>
        </p:nvSpPr>
        <p:spPr>
          <a:xfrm>
            <a:off x="369116" y="620785"/>
            <a:ext cx="3565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Mein Diagramm</a:t>
            </a:r>
          </a:p>
        </p:txBody>
      </p:sp>
    </p:spTree>
    <p:extLst>
      <p:ext uri="{BB962C8B-B14F-4D97-AF65-F5344CB8AC3E}">
        <p14:creationId xmlns:p14="http://schemas.microsoft.com/office/powerpoint/2010/main" val="148261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Phillipp Welzig</dc:creator>
  <cp:lastModifiedBy>Phillipp WELZIG</cp:lastModifiedBy>
  <cp:revision>5</cp:revision>
  <dcterms:created xsi:type="dcterms:W3CDTF">2025-05-28T13:56:17Z</dcterms:created>
  <dcterms:modified xsi:type="dcterms:W3CDTF">2025-06-06T06:39:07Z</dcterms:modified>
</cp:coreProperties>
</file>