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3421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481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6884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4508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9631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489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0877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5903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547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886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514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92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71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267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080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981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539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1A4A79C-9DFB-4EEA-9969-0D47D29F672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E837D-A87A-4755-878B-6BDE576280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9789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229012-1C0C-4F1A-89FC-EF837578A7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Norbert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359378-B91F-44B3-BA73-DA1B803F54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50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FBBC91-57E9-4342-B4EC-D90F05AFC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HTML und CSS verbinden</a:t>
            </a:r>
          </a:p>
        </p:txBody>
      </p:sp>
    </p:spTree>
    <p:extLst>
      <p:ext uri="{BB962C8B-B14F-4D97-AF65-F5344CB8AC3E}">
        <p14:creationId xmlns:p14="http://schemas.microsoft.com/office/powerpoint/2010/main" val="135804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357AB-0DB0-4590-9880-8EADA7FF3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ID und Klassen</a:t>
            </a:r>
          </a:p>
        </p:txBody>
      </p:sp>
    </p:spTree>
    <p:extLst>
      <p:ext uri="{BB962C8B-B14F-4D97-AF65-F5344CB8AC3E}">
        <p14:creationId xmlns:p14="http://schemas.microsoft.com/office/powerpoint/2010/main" val="124532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E1B5DB-982A-4040-B452-5BB95CC42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Sprungziele</a:t>
            </a:r>
          </a:p>
        </p:txBody>
      </p:sp>
    </p:spTree>
    <p:extLst>
      <p:ext uri="{BB962C8B-B14F-4D97-AF65-F5344CB8AC3E}">
        <p14:creationId xmlns:p14="http://schemas.microsoft.com/office/powerpoint/2010/main" val="93400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F3CF4B-E576-42DA-B0A4-A61CAADAF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Photoshop – </a:t>
            </a:r>
            <a:r>
              <a:rPr lang="de-AT"/>
              <a:t>Größe ändern</a:t>
            </a:r>
          </a:p>
        </p:txBody>
      </p:sp>
    </p:spTree>
    <p:extLst>
      <p:ext uri="{BB962C8B-B14F-4D97-AF65-F5344CB8AC3E}">
        <p14:creationId xmlns:p14="http://schemas.microsoft.com/office/powerpoint/2010/main" val="3838382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13</Words>
  <Application>Microsoft Office PowerPoint</Application>
  <PresentationFormat>Breitbild</PresentationFormat>
  <Paragraphs>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Norbert</vt:lpstr>
      <vt:lpstr>HTML und CSS verbinden</vt:lpstr>
      <vt:lpstr>ID und Klassen</vt:lpstr>
      <vt:lpstr>Sprungziele</vt:lpstr>
      <vt:lpstr>Photoshop – Größe ändern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Norbert</dc:title>
  <dc:creator>Norbert Netsch</dc:creator>
  <cp:lastModifiedBy>Norbert Netsch</cp:lastModifiedBy>
  <cp:revision>1</cp:revision>
  <dcterms:created xsi:type="dcterms:W3CDTF">2024-12-06T08:23:21Z</dcterms:created>
  <dcterms:modified xsi:type="dcterms:W3CDTF">2024-12-06T08:25:50Z</dcterms:modified>
</cp:coreProperties>
</file>