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58BFC-5F78-454E-818B-4FB76E57F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Nemanja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C0AA9B-22DF-433F-A3BB-69D98D3D9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639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D8C21-34BD-4083-A6E9-82CC38F1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Css</a:t>
            </a:r>
            <a:r>
              <a:rPr lang="de-AT" dirty="0"/>
              <a:t> einbinden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B5A5FC-477B-42A4-ACE6-7212C11C6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1200" dirty="0"/>
              <a:t>Der </a:t>
            </a:r>
            <a:r>
              <a:rPr lang="de-AT" sz="1200" b="1" dirty="0"/>
              <a:t>&lt;span&gt;-Tag</a:t>
            </a:r>
            <a:r>
              <a:rPr lang="de-AT" sz="1200" dirty="0"/>
              <a:t> hat im Prinzip keine spezielle Information, kann aber für alle möglichen Zwecke verwendet werden.</a:t>
            </a:r>
          </a:p>
          <a:p>
            <a:r>
              <a:rPr lang="de-AT" sz="1200" dirty="0"/>
              <a:t>Mit dem </a:t>
            </a:r>
            <a:r>
              <a:rPr lang="de-AT" sz="1200" b="1" dirty="0"/>
              <a:t>&lt;style&gt;-Attribut</a:t>
            </a:r>
            <a:r>
              <a:rPr lang="de-AT" sz="1200" dirty="0"/>
              <a:t> kann man beliebig viele Style-Eigenschaften definieren:</a:t>
            </a:r>
          </a:p>
          <a:p>
            <a:r>
              <a:rPr lang="de-AT" sz="1200" dirty="0"/>
              <a:t>&lt;span style = "</a:t>
            </a:r>
            <a:r>
              <a:rPr lang="de-AT" sz="1200" dirty="0" err="1"/>
              <a:t>color</a:t>
            </a:r>
            <a:r>
              <a:rPr lang="de-AT" sz="1200" dirty="0"/>
              <a:t>: </a:t>
            </a:r>
            <a:r>
              <a:rPr lang="de-AT" sz="1200" dirty="0" err="1"/>
              <a:t>red</a:t>
            </a:r>
            <a:r>
              <a:rPr lang="de-AT" sz="1200" dirty="0"/>
              <a:t>; background-color: </a:t>
            </a:r>
            <a:r>
              <a:rPr lang="de-AT" sz="1200" dirty="0" err="1"/>
              <a:t>gray</a:t>
            </a:r>
            <a:r>
              <a:rPr lang="de-AT" sz="1200" dirty="0"/>
              <a:t>;"&gt;Hier steht Text&lt;/span&gt;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7982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62</Words>
  <Application>Microsoft Office PowerPoint</Application>
  <PresentationFormat>Breitbild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Organisch</vt:lpstr>
      <vt:lpstr>Nemanja</vt:lpstr>
      <vt:lpstr>Css einbinden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Nemanja</dc:title>
  <dc:creator>Nemanja PEKA</dc:creator>
  <cp:lastModifiedBy>Nemanja PEKA</cp:lastModifiedBy>
  <cp:revision>2</cp:revision>
  <dcterms:created xsi:type="dcterms:W3CDTF">2024-12-06T08:29:04Z</dcterms:created>
  <dcterms:modified xsi:type="dcterms:W3CDTF">2024-12-06T08:39:15Z</dcterms:modified>
</cp:coreProperties>
</file>