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1" r:id="rId5"/>
    <p:sldId id="262" r:id="rId6"/>
    <p:sldId id="265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 PETKOVSKI" initials="KP" lastIdx="1" clrIdx="0">
    <p:extLst>
      <p:ext uri="{19B8F6BF-5375-455C-9EA6-DF929625EA0E}">
        <p15:presenceInfo xmlns:p15="http://schemas.microsoft.com/office/powerpoint/2012/main" userId="S-1-5-21-2288841036-4121982110-2068183069-163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2-06T09:29:29.317" idx="1">
    <p:pos x="7176" y="1643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775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714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3137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3441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6346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7966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632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1213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454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271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063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199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56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586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992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326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2E8B4-29FF-403B-82DF-B8E76C91A85D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C1F867D-7D0C-4B69-84BC-AC7B73BF96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608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8F963-D7AD-43C0-ACBA-5F83C1CAB5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Petkovski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609E447-B6C8-4963-B5B0-2AA9A90A72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0655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6A28E4B-5936-4DF5-A170-01F609038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400" y="2606180"/>
            <a:ext cx="8596668" cy="1320800"/>
          </a:xfrm>
        </p:spPr>
        <p:txBody>
          <a:bodyPr>
            <a:normAutofit/>
          </a:bodyPr>
          <a:lstStyle/>
          <a:p>
            <a:r>
              <a:rPr lang="de-AT" sz="7200" dirty="0"/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3096689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7DF05-9601-4EBE-8F0A-87E9CA83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800" dirty="0"/>
              <a:t>Tags im Body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BABFA3-5F2A-4328-A3BF-EB7FB2852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Die tags in </a:t>
            </a:r>
            <a:r>
              <a:rPr lang="de-AT" dirty="0" err="1"/>
              <a:t>Html</a:t>
            </a:r>
            <a:r>
              <a:rPr lang="de-AT" dirty="0"/>
              <a:t> sagen dem Browser wie er die texte behandeln soll:</a:t>
            </a:r>
          </a:p>
          <a:p>
            <a:endParaRPr lang="de-AT" dirty="0"/>
          </a:p>
          <a:p>
            <a:r>
              <a:rPr lang="de-AT" dirty="0"/>
              <a:t>&lt;p&gt;&lt;/p&gt;</a:t>
            </a:r>
          </a:p>
          <a:p>
            <a:r>
              <a:rPr lang="de-AT" dirty="0"/>
              <a:t>&lt;h1&gt;&lt;/h1&gt;</a:t>
            </a:r>
          </a:p>
          <a:p>
            <a:r>
              <a:rPr lang="de-AT" dirty="0"/>
              <a:t>&lt;h2&gt;&lt;/h2&gt;</a:t>
            </a:r>
          </a:p>
          <a:p>
            <a:r>
              <a:rPr lang="de-AT" dirty="0"/>
              <a:t>&lt;h3&gt;&lt;/h3&gt;</a:t>
            </a:r>
          </a:p>
          <a:p>
            <a:r>
              <a:rPr lang="de-AT" dirty="0"/>
              <a:t>&lt;a&gt;&lt;/a&gt;</a:t>
            </a:r>
          </a:p>
        </p:txBody>
      </p:sp>
    </p:spTree>
    <p:extLst>
      <p:ext uri="{BB962C8B-B14F-4D97-AF65-F5344CB8AC3E}">
        <p14:creationId xmlns:p14="http://schemas.microsoft.com/office/powerpoint/2010/main" val="3877042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7DF05-9601-4EBE-8F0A-87E9CA83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400" dirty="0"/>
              <a:t>Tags im Head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BABFA3-5F2A-4328-A3BF-EB7FB2852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Die tags in </a:t>
            </a:r>
            <a:r>
              <a:rPr lang="de-AT" dirty="0" err="1"/>
              <a:t>Html</a:t>
            </a:r>
            <a:r>
              <a:rPr lang="de-AT" dirty="0"/>
              <a:t> sagen dem Browser wie erden Inhalt verwerten soll:</a:t>
            </a:r>
          </a:p>
          <a:p>
            <a:endParaRPr lang="de-AT" dirty="0"/>
          </a:p>
          <a:p>
            <a:r>
              <a:rPr lang="de-AT" dirty="0"/>
              <a:t>&lt;</a:t>
            </a:r>
            <a:r>
              <a:rPr lang="de-AT" dirty="0" err="1"/>
              <a:t>meta</a:t>
            </a:r>
            <a:r>
              <a:rPr lang="de-AT" dirty="0"/>
              <a:t> </a:t>
            </a:r>
            <a:r>
              <a:rPr lang="de-AT" dirty="0" err="1"/>
              <a:t>charset</a:t>
            </a:r>
            <a:r>
              <a:rPr lang="de-AT" dirty="0"/>
              <a:t>=„UTF-8“&gt;</a:t>
            </a:r>
          </a:p>
          <a:p>
            <a:r>
              <a:rPr lang="de-AT" dirty="0"/>
              <a:t>&lt;title&gt;&lt;/title&gt;</a:t>
            </a:r>
          </a:p>
          <a:p>
            <a:r>
              <a:rPr lang="de-AT" dirty="0"/>
              <a:t>&lt;link </a:t>
            </a:r>
            <a:r>
              <a:rPr lang="de-AT" dirty="0" err="1"/>
              <a:t>href</a:t>
            </a:r>
            <a:r>
              <a:rPr lang="de-AT" dirty="0"/>
              <a:t>=„Beispiel.css“ </a:t>
            </a:r>
            <a:r>
              <a:rPr lang="de-AT" dirty="0" err="1"/>
              <a:t>rel</a:t>
            </a:r>
            <a:r>
              <a:rPr lang="de-AT" dirty="0"/>
              <a:t>=„Stylesheet“&gt;</a:t>
            </a:r>
          </a:p>
        </p:txBody>
      </p:sp>
    </p:spTree>
    <p:extLst>
      <p:ext uri="{BB962C8B-B14F-4D97-AF65-F5344CB8AC3E}">
        <p14:creationId xmlns:p14="http://schemas.microsoft.com/office/powerpoint/2010/main" val="254097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5C9CF1-0D8D-49C0-9CCF-D6E70CFAE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24449"/>
            <a:ext cx="6749642" cy="827152"/>
          </a:xfrm>
        </p:spPr>
        <p:txBody>
          <a:bodyPr>
            <a:noAutofit/>
          </a:bodyPr>
          <a:lstStyle/>
          <a:p>
            <a:r>
              <a:rPr lang="de-AT" sz="4800" dirty="0" err="1"/>
              <a:t>GrundStruktur</a:t>
            </a:r>
            <a:endParaRPr lang="de-AT" sz="4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9F0CAB-56CD-47C1-8C8D-C8E6BAF73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AT" dirty="0"/>
              <a:t>Jedes </a:t>
            </a:r>
            <a:r>
              <a:rPr lang="de-AT" dirty="0" err="1"/>
              <a:t>Html</a:t>
            </a:r>
            <a:r>
              <a:rPr lang="de-AT" dirty="0"/>
              <a:t> Dokument hat eine </a:t>
            </a:r>
            <a:r>
              <a:rPr lang="de-AT" dirty="0" err="1"/>
              <a:t>Grundstrucktur</a:t>
            </a:r>
            <a:r>
              <a:rPr lang="de-AT" dirty="0"/>
              <a:t> die sieht so aus:</a:t>
            </a:r>
          </a:p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&lt;head&gt;</a:t>
            </a:r>
          </a:p>
          <a:p>
            <a:pPr marL="0" indent="0">
              <a:buNone/>
            </a:pPr>
            <a:r>
              <a:rPr lang="en-US" dirty="0"/>
              <a:t>	&lt;title&gt;&lt;/title&gt;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	&lt;p&gt;&lt;/p&gt;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  <a:endParaRPr lang="de-AT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0F3B20D-A267-4488-846A-9CCDEB1C3FAD}"/>
              </a:ext>
            </a:extLst>
          </p:cNvPr>
          <p:cNvSpPr txBox="1"/>
          <p:nvPr/>
        </p:nvSpPr>
        <p:spPr>
          <a:xfrm>
            <a:off x="5637402" y="2973897"/>
            <a:ext cx="42028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i="1" dirty="0">
                <a:solidFill>
                  <a:srgbClr val="FF0000"/>
                </a:solidFill>
              </a:rPr>
              <a:t>Im Head sind Informationen die nicht auf der Seite sichtbar sind</a:t>
            </a:r>
          </a:p>
          <a:p>
            <a:r>
              <a:rPr lang="de-AT" i="1" dirty="0">
                <a:solidFill>
                  <a:srgbClr val="FF0000"/>
                </a:solidFill>
              </a:rPr>
              <a:t>Im Body die Sichtbaren </a:t>
            </a:r>
          </a:p>
          <a:p>
            <a:r>
              <a:rPr lang="de-AT" i="1" dirty="0">
                <a:solidFill>
                  <a:srgbClr val="FF0000"/>
                </a:solidFill>
              </a:rPr>
              <a:t>Der Browser liest das Dokument von oben nach unten aus, heißt das weiter oben orientierte Tags weiter oben auf der Seite gelistet sind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92534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EE5D70-CE85-4011-9674-3175E9FFC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800" dirty="0"/>
              <a:t>  ID und  </a:t>
            </a:r>
            <a:r>
              <a:rPr lang="de-AT" sz="4800" dirty="0" err="1"/>
              <a:t>Klasssen</a:t>
            </a:r>
            <a:endParaRPr lang="de-AT" sz="4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A8B03C-A8E4-4C09-A81B-42D648EDC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3600" dirty="0"/>
              <a:t>IDs und Klassen werden verwendet um einem Tag einen spezifischeren Namen zu geben </a:t>
            </a:r>
          </a:p>
          <a:p>
            <a:pPr marL="0" indent="0">
              <a:buNone/>
            </a:pPr>
            <a:r>
              <a:rPr lang="de-AT" sz="3600" dirty="0"/>
              <a:t>z.B.</a:t>
            </a:r>
          </a:p>
          <a:p>
            <a:pPr marL="0" indent="0">
              <a:buNone/>
            </a:pPr>
            <a:r>
              <a:rPr lang="de-AT" sz="3600" dirty="0"/>
              <a:t>&lt;p </a:t>
            </a:r>
            <a:r>
              <a:rPr lang="de-AT" sz="3600" dirty="0" err="1"/>
              <a:t>id</a:t>
            </a:r>
            <a:r>
              <a:rPr lang="de-AT" sz="3600" dirty="0"/>
              <a:t>=„Beispiel“&gt;&lt;/p&gt;</a:t>
            </a:r>
          </a:p>
        </p:txBody>
      </p:sp>
    </p:spTree>
    <p:extLst>
      <p:ext uri="{BB962C8B-B14F-4D97-AF65-F5344CB8AC3E}">
        <p14:creationId xmlns:p14="http://schemas.microsoft.com/office/powerpoint/2010/main" val="2339054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106B07-D769-4D02-802F-A8C35CF55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Photoshop- Größe ändern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5AF62E90-DB9E-4640-9474-AF6C13D397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6668" y="2266647"/>
            <a:ext cx="2057687" cy="320084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0EA62CFB-95DA-42DA-A071-2E0601A82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050" y="2266647"/>
            <a:ext cx="3943900" cy="319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7479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200</Words>
  <Application>Microsoft Office PowerPoint</Application>
  <PresentationFormat>Breitbild</PresentationFormat>
  <Paragraphs>36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Facette</vt:lpstr>
      <vt:lpstr>Petkovski</vt:lpstr>
      <vt:lpstr>HTML</vt:lpstr>
      <vt:lpstr>Tags im Body</vt:lpstr>
      <vt:lpstr>Tags im Head</vt:lpstr>
      <vt:lpstr>GrundStruktur</vt:lpstr>
      <vt:lpstr>  ID und  Klasssen</vt:lpstr>
      <vt:lpstr>Photoshop- Größe ändern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Petkovski</dc:title>
  <dc:creator>Konstantin PETKOVSKI</dc:creator>
  <cp:lastModifiedBy>Konstantin PETKOVSKI</cp:lastModifiedBy>
  <cp:revision>5</cp:revision>
  <dcterms:created xsi:type="dcterms:W3CDTF">2024-12-06T08:23:30Z</dcterms:created>
  <dcterms:modified xsi:type="dcterms:W3CDTF">2024-12-06T08:41:03Z</dcterms:modified>
</cp:coreProperties>
</file>