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2917-2788-46D9-B1D8-71F5A144066F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F3BE-CBB9-4D3D-9F5A-65689A3A34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97691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2917-2788-46D9-B1D8-71F5A144066F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F3BE-CBB9-4D3D-9F5A-65689A3A34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199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2917-2788-46D9-B1D8-71F5A144066F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F3BE-CBB9-4D3D-9F5A-65689A3A3402}" type="slidenum">
              <a:rPr lang="de-AT" smtClean="0"/>
              <a:t>‹Nr.›</a:t>
            </a:fld>
            <a:endParaRPr lang="de-A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96348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2917-2788-46D9-B1D8-71F5A144066F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F3BE-CBB9-4D3D-9F5A-65689A3A34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232267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2917-2788-46D9-B1D8-71F5A144066F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F3BE-CBB9-4D3D-9F5A-65689A3A3402}" type="slidenum">
              <a:rPr lang="de-AT" smtClean="0"/>
              <a:t>‹Nr.›</a:t>
            </a:fld>
            <a:endParaRPr lang="de-A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2047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2917-2788-46D9-B1D8-71F5A144066F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F3BE-CBB9-4D3D-9F5A-65689A3A34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121302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2917-2788-46D9-B1D8-71F5A144066F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F3BE-CBB9-4D3D-9F5A-65689A3A34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933525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2917-2788-46D9-B1D8-71F5A144066F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F3BE-CBB9-4D3D-9F5A-65689A3A34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49913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2917-2788-46D9-B1D8-71F5A144066F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F3BE-CBB9-4D3D-9F5A-65689A3A34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45941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2917-2788-46D9-B1D8-71F5A144066F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F3BE-CBB9-4D3D-9F5A-65689A3A34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46216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2917-2788-46D9-B1D8-71F5A144066F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F3BE-CBB9-4D3D-9F5A-65689A3A34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5245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2917-2788-46D9-B1D8-71F5A144066F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F3BE-CBB9-4D3D-9F5A-65689A3A34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0794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2917-2788-46D9-B1D8-71F5A144066F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F3BE-CBB9-4D3D-9F5A-65689A3A34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91261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2917-2788-46D9-B1D8-71F5A144066F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F3BE-CBB9-4D3D-9F5A-65689A3A34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25380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2917-2788-46D9-B1D8-71F5A144066F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F3BE-CBB9-4D3D-9F5A-65689A3A34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83459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F3BE-CBB9-4D3D-9F5A-65689A3A3402}" type="slidenum">
              <a:rPr lang="de-AT" smtClean="0"/>
              <a:t>‹Nr.›</a:t>
            </a:fld>
            <a:endParaRPr lang="de-A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2917-2788-46D9-B1D8-71F5A144066F}" type="datetimeFigureOut">
              <a:rPr lang="de-AT" smtClean="0"/>
              <a:t>06.12.2024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57795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E2917-2788-46D9-B1D8-71F5A144066F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FA8F3BE-CBB9-4D3D-9F5A-65689A3A34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06858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7CF10A-8B7B-4170-951D-77EEF91FCB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99340" y="2507258"/>
            <a:ext cx="3393320" cy="921742"/>
          </a:xfrm>
        </p:spPr>
        <p:txBody>
          <a:bodyPr/>
          <a:lstStyle/>
          <a:p>
            <a:r>
              <a:rPr lang="de-AT" dirty="0"/>
              <a:t>HTML/CSS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39DE14C-0252-449B-B8E6-77475C3A42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Von Leon</a:t>
            </a:r>
          </a:p>
        </p:txBody>
      </p:sp>
    </p:spTree>
    <p:extLst>
      <p:ext uri="{BB962C8B-B14F-4D97-AF65-F5344CB8AC3E}">
        <p14:creationId xmlns:p14="http://schemas.microsoft.com/office/powerpoint/2010/main" val="3053170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285434-0FA6-4E01-92C6-4032C7F13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CSS-Einbinden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4AF16F-A9CE-4736-AE9D-6836E3A11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b="1" dirty="0"/>
              <a:t>CSS kann im Head-Bereich</a:t>
            </a:r>
            <a:r>
              <a:rPr lang="de-AT" dirty="0"/>
              <a:t> der HTML-Datei </a:t>
            </a:r>
            <a:r>
              <a:rPr lang="de-AT" b="1" dirty="0"/>
              <a:t>oder in einer eigenen Datei</a:t>
            </a:r>
            <a:r>
              <a:rPr lang="de-AT" dirty="0"/>
              <a:t> eingebunden werden.</a:t>
            </a:r>
          </a:p>
          <a:p>
            <a:r>
              <a:rPr lang="de-AT" dirty="0"/>
              <a:t>Der </a:t>
            </a:r>
            <a:r>
              <a:rPr lang="de-AT" b="1" dirty="0"/>
              <a:t>&lt;span&gt;-Tag</a:t>
            </a:r>
            <a:r>
              <a:rPr lang="de-AT" dirty="0"/>
              <a:t> hat im Prinzip keine spezielle Information, kann aber für alle möglichen Zwecke verwendet werden.</a:t>
            </a:r>
          </a:p>
          <a:p>
            <a:r>
              <a:rPr lang="de-AT" dirty="0"/>
              <a:t>Mit dem </a:t>
            </a:r>
            <a:r>
              <a:rPr lang="de-AT" b="1" dirty="0"/>
              <a:t>&lt;style&gt;-Attribut</a:t>
            </a:r>
            <a:r>
              <a:rPr lang="de-AT" dirty="0"/>
              <a:t> kann man beliebig viele Style-Eigenschaften definieren.</a:t>
            </a:r>
          </a:p>
        </p:txBody>
      </p:sp>
    </p:spTree>
    <p:extLst>
      <p:ext uri="{BB962C8B-B14F-4D97-AF65-F5344CB8AC3E}">
        <p14:creationId xmlns:p14="http://schemas.microsoft.com/office/powerpoint/2010/main" val="2597563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E70DAE-0353-4216-BD58-7CF4501C8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Überschriften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853CA6-4013-4243-9DD3-ACF66D604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Überschriften werden mit einem &lt;h1&gt;TEXT&lt;/h1&gt; geschrieben.</a:t>
            </a:r>
          </a:p>
          <a:p>
            <a:r>
              <a:rPr lang="de-AT" dirty="0"/>
              <a:t>Es geht von h1 bis h6. h1 ist das Größte h6 ist </a:t>
            </a:r>
            <a:r>
              <a:rPr lang="de-AT"/>
              <a:t>das kleinste.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3445155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Warmes Blau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93</Words>
  <Application>Microsoft Office PowerPoint</Application>
  <PresentationFormat>Breitbild</PresentationFormat>
  <Paragraphs>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Facette</vt:lpstr>
      <vt:lpstr>HTML/CSS</vt:lpstr>
      <vt:lpstr>CSS-Einbinden</vt:lpstr>
      <vt:lpstr>Überschriften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HTML/CSS</dc:title>
  <dc:creator>Leon SACHS</dc:creator>
  <cp:lastModifiedBy>Leon SACHS</cp:lastModifiedBy>
  <cp:revision>2</cp:revision>
  <dcterms:created xsi:type="dcterms:W3CDTF">2024-12-06T08:29:47Z</dcterms:created>
  <dcterms:modified xsi:type="dcterms:W3CDTF">2024-12-06T08:40:09Z</dcterms:modified>
</cp:coreProperties>
</file>