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851BB-1EED-448B-8246-A73C9078D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F23851-92CB-420D-BCCA-8076413A5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FB3C75-145E-455A-AA9B-609FFAA8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42FA93-13A2-4811-975D-058CBAA6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6C5ADC-A948-4BF1-8F4D-256F2CE3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41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6D8D9E-0F27-4DCA-AF41-554B3E664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1EEFF0-AC99-464A-80FE-1D2EF9194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88AA9-BB1C-4CDF-A428-32D265ABB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2210A-6EC4-4B7B-A6C6-2B980E04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7FE972-6998-4C37-A66B-7CAD45804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0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43E19B2-DE1D-4191-8C5A-532DFA225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4192C5-D542-4E85-9724-92D28CF5F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ABF2B4-0203-4B17-B2A6-BF0EDC78A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1F5911-114E-4595-B666-1BFEA933A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720DD-C5A4-4223-B8EF-8F20CBBE5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867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9B53C-ACC0-4AB2-9515-59B8FAB45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E3F5B6-2D89-4584-8165-97CE7FD1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DF5A15-4E26-4E9C-9571-629756342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333679-B760-43E8-83CB-FE88CF9B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FD28EB-2F0F-497E-BEA7-5AB724581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04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289F6-F45C-4BF5-9832-89B981A7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209BB4-9F55-4E27-8595-BB9CC20EB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BB051B-3783-4659-9BD0-1AEA1F14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412C6B-D036-46A6-9050-EFA4F1E0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5C0342-7BD0-4090-9CCF-D4EDDC2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147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6EDCE-14CC-44D3-8C7D-58FF648F0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FABDAC-D612-44C6-B7BF-CD6E132CD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87F2D8-242C-4792-A9D5-CB2802225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C78542-E4F3-40A9-9C16-3866A8C93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5E2CCF-09CC-4045-9E95-2A964450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BE3057-00BD-4F3F-87ED-53A50DAAD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423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9478B-106B-4D77-9AD6-5D46E863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2DF256-FFB4-4AE5-AA62-68AEF56C4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DAB008-8943-48AF-B338-EE0768A53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820005-5798-482B-80CA-104617507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41552F6-E35D-49BB-9D24-69FBB49EA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0C077DF-C6BD-4291-9E7E-906B70452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F161A8-CE64-40A6-9205-A291AD33A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8113BF-729F-4422-B2B6-3157E511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96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541B2-FB08-42F2-8311-8F15C653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2EBB58-9A33-493B-8082-07D3BF95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DC958C-4525-4B3A-A5FA-94546AFD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EE5CD2-D705-4BED-93A6-4938AF39B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52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555A3C6-0B96-403E-A7E0-298276DF1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D53A71-3086-4CA4-BAE9-115FFA152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E04297-23B8-436B-8D01-1C88EF2A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707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DFF1EB-84E5-4531-8592-D254980F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9E0E3B-13E7-4F45-8124-E7FEF1C92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64E329-55A1-4EAA-BFE7-393A2D2B7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7D48E3-9CAB-43E5-B91D-E6AE7FB10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F8647E-5F67-4C0C-BBAB-E1A90D6E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2E211B-832F-492B-800C-43AB02AF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086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7AABB8-3A8A-4C93-9375-77D60BF9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1FB0FF-8972-497A-9909-33ABA471C3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4258E7-2D8A-46D0-9584-41F28FD1B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279230-EB2D-43EE-8D1C-816092DE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75BC43-EB3C-4342-BC25-EFB45DD5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07A073-F40B-4673-A4B4-E9AF833CB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589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08C8AEA-0E7A-497F-9C04-92841704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BF932F-18B7-4064-A1FF-4BFA7798E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BB5B31-54B4-40ED-BCA8-22D3E455B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1AB7A-48A2-460C-B403-715F6A33AFD6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1AE393-9811-4355-B186-C62DB2B52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B618F2-14AD-4B85-AB47-C4ADFF941B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BF133-0D3A-459B-BBD4-A2F318CEC7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928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gtkEVA2W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_IoPvgdT2m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fB-a-yPFE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bNiejgzPg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3D03D-483A-4F87-9A4F-86773ADD0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Florian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88DD81B-14D5-4F74-B8DE-7E3D01371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585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D9984-30B7-4ED1-9DF3-3541FD43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02D04F1-305F-4189-9E17-04CA3366CA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10916" y="2007135"/>
            <a:ext cx="48186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de-AT">
                <a:hlinkClick r:id="rId2"/>
              </a:rPr>
              <a:t>https://youtu.be/7gtkEVA2WRY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0AC3C4B-A5E1-418D-A68A-4569C7724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9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18CA9-EBE1-4EB2-B348-0D93A86A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3335C0-D775-42D1-B3E7-3A10E41F7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hlinkClick r:id="rId2"/>
              </a:rPr>
              <a:t>https://youtu.be/_IoPvgdT2mk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7073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AEE0F-6F3D-49D3-8015-0CC5FB49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112ACB-592D-4224-B80E-5ED1AEFAD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hlinkClick r:id="rId2"/>
              </a:rPr>
              <a:t>https://youtu.be/JfB-a-yPFEU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6644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8907B-DA0F-4D24-B73C-B2239F4C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CD0FB1-5E0E-4989-B85A-317C3B36C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>
                <a:hlinkClick r:id="rId2" tooltip="Link teilen"/>
              </a:rPr>
              <a:t>https://youtu.be/CbNiejgzPg0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51656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1203B-3954-4585-B834-93B1427B9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76"/>
            <a:ext cx="10515600" cy="1325563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B4A10-DE5D-43BE-A7FC-60040E2C1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/>
              <a:t>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2650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Florian</vt:lpstr>
      <vt:lpstr>HT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Florian</dc:title>
  <dc:creator>Florian SCHMID</dc:creator>
  <cp:lastModifiedBy>Florian SCHMID</cp:lastModifiedBy>
  <cp:revision>2</cp:revision>
  <dcterms:created xsi:type="dcterms:W3CDTF">2024-12-06T08:25:37Z</dcterms:created>
  <dcterms:modified xsi:type="dcterms:W3CDTF">2024-12-06T08:42:14Z</dcterms:modified>
</cp:coreProperties>
</file>