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3D01BE-38C0-4468-ADAA-964DE449C64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9609EA85-F229-4D10-8785-9025A9F91AFC}">
      <dgm:prSet phldrT="[Text]"/>
      <dgm:spPr/>
      <dgm:t>
        <a:bodyPr/>
        <a:lstStyle/>
        <a:p>
          <a:r>
            <a:rPr lang="de-AT" dirty="0"/>
            <a:t>Inline-CSS</a:t>
          </a:r>
        </a:p>
      </dgm:t>
    </dgm:pt>
    <dgm:pt modelId="{147D0297-2920-49CF-8241-A10531AE9A3C}" type="parTrans" cxnId="{D5F66BC5-AC51-4BCC-B56F-B8B772CD5F3A}">
      <dgm:prSet/>
      <dgm:spPr/>
      <dgm:t>
        <a:bodyPr/>
        <a:lstStyle/>
        <a:p>
          <a:endParaRPr lang="de-AT"/>
        </a:p>
      </dgm:t>
    </dgm:pt>
    <dgm:pt modelId="{BCD81C6A-AA76-420B-8CCD-D38043991293}" type="sibTrans" cxnId="{D5F66BC5-AC51-4BCC-B56F-B8B772CD5F3A}">
      <dgm:prSet/>
      <dgm:spPr/>
      <dgm:t>
        <a:bodyPr/>
        <a:lstStyle/>
        <a:p>
          <a:endParaRPr lang="de-AT"/>
        </a:p>
      </dgm:t>
    </dgm:pt>
    <dgm:pt modelId="{CB1526CA-E633-4701-8208-95C6124163DE}">
      <dgm:prSet phldrT="[Text]"/>
      <dgm:spPr/>
      <dgm:t>
        <a:bodyPr/>
        <a:lstStyle/>
        <a:p>
          <a:r>
            <a:rPr lang="de-AT" dirty="0"/>
            <a:t>Internal-CSS</a:t>
          </a:r>
        </a:p>
      </dgm:t>
    </dgm:pt>
    <dgm:pt modelId="{1C959411-7DC6-4EFF-84A7-BB2089CF4751}" type="parTrans" cxnId="{1C76234F-139D-4351-B7C5-E2C7267C2FD2}">
      <dgm:prSet/>
      <dgm:spPr/>
      <dgm:t>
        <a:bodyPr/>
        <a:lstStyle/>
        <a:p>
          <a:endParaRPr lang="de-AT"/>
        </a:p>
      </dgm:t>
    </dgm:pt>
    <dgm:pt modelId="{6EFC2C0D-D7BB-45D5-B055-6219FFE3EF95}" type="sibTrans" cxnId="{1C76234F-139D-4351-B7C5-E2C7267C2FD2}">
      <dgm:prSet/>
      <dgm:spPr/>
      <dgm:t>
        <a:bodyPr/>
        <a:lstStyle/>
        <a:p>
          <a:endParaRPr lang="de-AT"/>
        </a:p>
      </dgm:t>
    </dgm:pt>
    <dgm:pt modelId="{ED90AFC1-DDED-4788-9359-75DA6FFC3DB0}">
      <dgm:prSet phldrT="[Text]"/>
      <dgm:spPr/>
      <dgm:t>
        <a:bodyPr/>
        <a:lstStyle/>
        <a:p>
          <a:r>
            <a:rPr lang="de-AT" dirty="0"/>
            <a:t>External-CSS</a:t>
          </a:r>
        </a:p>
      </dgm:t>
    </dgm:pt>
    <dgm:pt modelId="{1A66D007-B13B-42BC-AD84-9FBD645A273F}" type="parTrans" cxnId="{CBB7F182-5EC4-41CF-94EA-E9FC1C0FA0EB}">
      <dgm:prSet/>
      <dgm:spPr/>
      <dgm:t>
        <a:bodyPr/>
        <a:lstStyle/>
        <a:p>
          <a:endParaRPr lang="de-AT"/>
        </a:p>
      </dgm:t>
    </dgm:pt>
    <dgm:pt modelId="{2AB2B1A2-6DB1-451D-AA36-491AFD4740AB}" type="sibTrans" cxnId="{CBB7F182-5EC4-41CF-94EA-E9FC1C0FA0EB}">
      <dgm:prSet/>
      <dgm:spPr/>
      <dgm:t>
        <a:bodyPr/>
        <a:lstStyle/>
        <a:p>
          <a:endParaRPr lang="de-AT"/>
        </a:p>
      </dgm:t>
    </dgm:pt>
    <dgm:pt modelId="{91A584EB-471A-4813-8194-6F1094A453AC}" type="pres">
      <dgm:prSet presAssocID="{663D01BE-38C0-4468-ADAA-964DE449C645}" presName="linearFlow" presStyleCnt="0">
        <dgm:presLayoutVars>
          <dgm:dir/>
          <dgm:animLvl val="lvl"/>
          <dgm:resizeHandles val="exact"/>
        </dgm:presLayoutVars>
      </dgm:prSet>
      <dgm:spPr/>
    </dgm:pt>
    <dgm:pt modelId="{33877F9A-F32E-4E2A-B58B-F294C7980434}" type="pres">
      <dgm:prSet presAssocID="{9609EA85-F229-4D10-8785-9025A9F91AFC}" presName="composite" presStyleCnt="0"/>
      <dgm:spPr/>
    </dgm:pt>
    <dgm:pt modelId="{FB23B391-C02C-44E0-8C2E-CDD430D4F1A8}" type="pres">
      <dgm:prSet presAssocID="{9609EA85-F229-4D10-8785-9025A9F91AFC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88835D0-AC4F-4468-A578-3E679A597EEC}" type="pres">
      <dgm:prSet presAssocID="{9609EA85-F229-4D10-8785-9025A9F91AFC}" presName="descendantText" presStyleLbl="alignAcc1" presStyleIdx="0" presStyleCnt="3">
        <dgm:presLayoutVars>
          <dgm:bulletEnabled val="1"/>
        </dgm:presLayoutVars>
      </dgm:prSet>
      <dgm:spPr/>
    </dgm:pt>
    <dgm:pt modelId="{C4D8574D-B847-49C2-8C3F-7CAF49B7C0D8}" type="pres">
      <dgm:prSet presAssocID="{BCD81C6A-AA76-420B-8CCD-D38043991293}" presName="sp" presStyleCnt="0"/>
      <dgm:spPr/>
    </dgm:pt>
    <dgm:pt modelId="{1E3E4E23-6779-4879-97DB-245A439DA712}" type="pres">
      <dgm:prSet presAssocID="{CB1526CA-E633-4701-8208-95C6124163DE}" presName="composite" presStyleCnt="0"/>
      <dgm:spPr/>
    </dgm:pt>
    <dgm:pt modelId="{EBEB12FD-0102-4BEF-BE25-4DC9C1EBDF55}" type="pres">
      <dgm:prSet presAssocID="{CB1526CA-E633-4701-8208-95C6124163DE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DFB11E3-1E90-4581-B10A-E2F54C1D9823}" type="pres">
      <dgm:prSet presAssocID="{CB1526CA-E633-4701-8208-95C6124163DE}" presName="descendantText" presStyleLbl="alignAcc1" presStyleIdx="1" presStyleCnt="3">
        <dgm:presLayoutVars>
          <dgm:bulletEnabled val="1"/>
        </dgm:presLayoutVars>
      </dgm:prSet>
      <dgm:spPr/>
    </dgm:pt>
    <dgm:pt modelId="{3448DB2C-52D6-4729-B222-8A40E64112B1}" type="pres">
      <dgm:prSet presAssocID="{6EFC2C0D-D7BB-45D5-B055-6219FFE3EF95}" presName="sp" presStyleCnt="0"/>
      <dgm:spPr/>
    </dgm:pt>
    <dgm:pt modelId="{37855397-10F1-4A40-810A-021D90133C02}" type="pres">
      <dgm:prSet presAssocID="{ED90AFC1-DDED-4788-9359-75DA6FFC3DB0}" presName="composite" presStyleCnt="0"/>
      <dgm:spPr/>
    </dgm:pt>
    <dgm:pt modelId="{13A36784-E75A-4961-9BC4-BFF1A5D77FF9}" type="pres">
      <dgm:prSet presAssocID="{ED90AFC1-DDED-4788-9359-75DA6FFC3DB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49ABFF4-C7B8-4717-9035-4F509C07C9C8}" type="pres">
      <dgm:prSet presAssocID="{ED90AFC1-DDED-4788-9359-75DA6FFC3DB0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76CF876B-22A8-40D6-95C8-711EF0B9B01D}" type="presOf" srcId="{663D01BE-38C0-4468-ADAA-964DE449C645}" destId="{91A584EB-471A-4813-8194-6F1094A453AC}" srcOrd="0" destOrd="0" presId="urn:microsoft.com/office/officeart/2005/8/layout/chevron2"/>
    <dgm:cxn modelId="{1C76234F-139D-4351-B7C5-E2C7267C2FD2}" srcId="{663D01BE-38C0-4468-ADAA-964DE449C645}" destId="{CB1526CA-E633-4701-8208-95C6124163DE}" srcOrd="1" destOrd="0" parTransId="{1C959411-7DC6-4EFF-84A7-BB2089CF4751}" sibTransId="{6EFC2C0D-D7BB-45D5-B055-6219FFE3EF95}"/>
    <dgm:cxn modelId="{52857274-2DFB-4A74-BEE9-1D6E8A1B232D}" type="presOf" srcId="{9609EA85-F229-4D10-8785-9025A9F91AFC}" destId="{FB23B391-C02C-44E0-8C2E-CDD430D4F1A8}" srcOrd="0" destOrd="0" presId="urn:microsoft.com/office/officeart/2005/8/layout/chevron2"/>
    <dgm:cxn modelId="{CBB7F182-5EC4-41CF-94EA-E9FC1C0FA0EB}" srcId="{663D01BE-38C0-4468-ADAA-964DE449C645}" destId="{ED90AFC1-DDED-4788-9359-75DA6FFC3DB0}" srcOrd="2" destOrd="0" parTransId="{1A66D007-B13B-42BC-AD84-9FBD645A273F}" sibTransId="{2AB2B1A2-6DB1-451D-AA36-491AFD4740AB}"/>
    <dgm:cxn modelId="{DD783999-C401-4E0D-899C-8015D1B9C12B}" type="presOf" srcId="{CB1526CA-E633-4701-8208-95C6124163DE}" destId="{EBEB12FD-0102-4BEF-BE25-4DC9C1EBDF55}" srcOrd="0" destOrd="0" presId="urn:microsoft.com/office/officeart/2005/8/layout/chevron2"/>
    <dgm:cxn modelId="{6C6833A8-B148-4916-B72A-A99E093BBA4C}" type="presOf" srcId="{ED90AFC1-DDED-4788-9359-75DA6FFC3DB0}" destId="{13A36784-E75A-4961-9BC4-BFF1A5D77FF9}" srcOrd="0" destOrd="0" presId="urn:microsoft.com/office/officeart/2005/8/layout/chevron2"/>
    <dgm:cxn modelId="{D5F66BC5-AC51-4BCC-B56F-B8B772CD5F3A}" srcId="{663D01BE-38C0-4468-ADAA-964DE449C645}" destId="{9609EA85-F229-4D10-8785-9025A9F91AFC}" srcOrd="0" destOrd="0" parTransId="{147D0297-2920-49CF-8241-A10531AE9A3C}" sibTransId="{BCD81C6A-AA76-420B-8CCD-D38043991293}"/>
    <dgm:cxn modelId="{BA3AE56F-444A-4A64-8805-1452D59F39D1}" type="presParOf" srcId="{91A584EB-471A-4813-8194-6F1094A453AC}" destId="{33877F9A-F32E-4E2A-B58B-F294C7980434}" srcOrd="0" destOrd="0" presId="urn:microsoft.com/office/officeart/2005/8/layout/chevron2"/>
    <dgm:cxn modelId="{5958D9EE-616B-48CE-A312-F128655B10EF}" type="presParOf" srcId="{33877F9A-F32E-4E2A-B58B-F294C7980434}" destId="{FB23B391-C02C-44E0-8C2E-CDD430D4F1A8}" srcOrd="0" destOrd="0" presId="urn:microsoft.com/office/officeart/2005/8/layout/chevron2"/>
    <dgm:cxn modelId="{83AC62DC-A6AC-4BD5-A844-F7340265B7E5}" type="presParOf" srcId="{33877F9A-F32E-4E2A-B58B-F294C7980434}" destId="{E88835D0-AC4F-4468-A578-3E679A597EEC}" srcOrd="1" destOrd="0" presId="urn:microsoft.com/office/officeart/2005/8/layout/chevron2"/>
    <dgm:cxn modelId="{06630502-85DB-4EB7-813A-12B30D421284}" type="presParOf" srcId="{91A584EB-471A-4813-8194-6F1094A453AC}" destId="{C4D8574D-B847-49C2-8C3F-7CAF49B7C0D8}" srcOrd="1" destOrd="0" presId="urn:microsoft.com/office/officeart/2005/8/layout/chevron2"/>
    <dgm:cxn modelId="{99E256C8-9101-4919-812F-8E8FCB9F3677}" type="presParOf" srcId="{91A584EB-471A-4813-8194-6F1094A453AC}" destId="{1E3E4E23-6779-4879-97DB-245A439DA712}" srcOrd="2" destOrd="0" presId="urn:microsoft.com/office/officeart/2005/8/layout/chevron2"/>
    <dgm:cxn modelId="{3DD91ADC-1961-4CEC-8926-CCFA5959937C}" type="presParOf" srcId="{1E3E4E23-6779-4879-97DB-245A439DA712}" destId="{EBEB12FD-0102-4BEF-BE25-4DC9C1EBDF55}" srcOrd="0" destOrd="0" presId="urn:microsoft.com/office/officeart/2005/8/layout/chevron2"/>
    <dgm:cxn modelId="{82DD08CC-E63D-4F5F-BFA7-49BEC3C39034}" type="presParOf" srcId="{1E3E4E23-6779-4879-97DB-245A439DA712}" destId="{ADFB11E3-1E90-4581-B10A-E2F54C1D9823}" srcOrd="1" destOrd="0" presId="urn:microsoft.com/office/officeart/2005/8/layout/chevron2"/>
    <dgm:cxn modelId="{6DBF5A34-848A-4BE2-AF14-F71B7C9685AB}" type="presParOf" srcId="{91A584EB-471A-4813-8194-6F1094A453AC}" destId="{3448DB2C-52D6-4729-B222-8A40E64112B1}" srcOrd="3" destOrd="0" presId="urn:microsoft.com/office/officeart/2005/8/layout/chevron2"/>
    <dgm:cxn modelId="{7A254A07-AADC-4E91-BE6F-C3DE56B13380}" type="presParOf" srcId="{91A584EB-471A-4813-8194-6F1094A453AC}" destId="{37855397-10F1-4A40-810A-021D90133C02}" srcOrd="4" destOrd="0" presId="urn:microsoft.com/office/officeart/2005/8/layout/chevron2"/>
    <dgm:cxn modelId="{A118F12C-DB2F-43CA-BC9E-A99CAA02EB72}" type="presParOf" srcId="{37855397-10F1-4A40-810A-021D90133C02}" destId="{13A36784-E75A-4961-9BC4-BFF1A5D77FF9}" srcOrd="0" destOrd="0" presId="urn:microsoft.com/office/officeart/2005/8/layout/chevron2"/>
    <dgm:cxn modelId="{885F9DBB-7007-4FFA-8BFD-1AD6B84BB8E0}" type="presParOf" srcId="{37855397-10F1-4A40-810A-021D90133C02}" destId="{E49ABFF4-C7B8-4717-9035-4F509C07C9C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3B391-C02C-44E0-8C2E-CDD430D4F1A8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kern="1200" dirty="0"/>
            <a:t>Inline-CSS</a:t>
          </a:r>
        </a:p>
      </dsp:txBody>
      <dsp:txXfrm rot="-5400000">
        <a:off x="2" y="535416"/>
        <a:ext cx="1069837" cy="458502"/>
      </dsp:txXfrm>
    </dsp:sp>
    <dsp:sp modelId="{E88835D0-AC4F-4468-A578-3E679A597EEC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EB12FD-0102-4BEF-BE25-4DC9C1EBDF55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kern="1200" dirty="0"/>
            <a:t>Internal-CSS</a:t>
          </a:r>
        </a:p>
      </dsp:txBody>
      <dsp:txXfrm rot="-5400000">
        <a:off x="2" y="1868630"/>
        <a:ext cx="1069837" cy="458502"/>
      </dsp:txXfrm>
    </dsp:sp>
    <dsp:sp modelId="{ADFB11E3-1E90-4581-B10A-E2F54C1D9823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36784-E75A-4961-9BC4-BFF1A5D77FF9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kern="1200" dirty="0"/>
            <a:t>External-CSS</a:t>
          </a:r>
        </a:p>
      </dsp:txBody>
      <dsp:txXfrm rot="-5400000">
        <a:off x="2" y="3201843"/>
        <a:ext cx="1069837" cy="458502"/>
      </dsp:txXfrm>
    </dsp:sp>
    <dsp:sp modelId="{E49ABFF4-C7B8-4717-9035-4F509C07C9C8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345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65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9213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5498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3128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298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4370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1841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078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381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059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224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530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996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143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106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158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EA58C9E-50D1-4069-9F1B-35C1BD51E752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7FFD0-411A-4018-8A67-CD8D658D8E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35120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D34B92-6FB5-47F4-8B54-1E46553E6B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Tobias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21CEFA-F956-4D97-8A27-338CC896D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788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E6D0884-5539-4846-A8E3-037290F59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CSS einbinden </a:t>
            </a:r>
          </a:p>
        </p:txBody>
      </p:sp>
      <p:graphicFrame>
        <p:nvGraphicFramePr>
          <p:cNvPr id="9" name="Inhaltsplatzhalter 8">
            <a:extLst>
              <a:ext uri="{FF2B5EF4-FFF2-40B4-BE49-F238E27FC236}">
                <a16:creationId xmlns:a16="http://schemas.microsoft.com/office/drawing/2014/main" id="{4A09B89D-7BD5-47AB-9C98-4B9B9C995D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159104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40D5451E-4F15-4AFE-924D-1746812F14B0}"/>
              </a:ext>
            </a:extLst>
          </p:cNvPr>
          <p:cNvSpPr txBox="1"/>
          <p:nvPr/>
        </p:nvSpPr>
        <p:spPr>
          <a:xfrm>
            <a:off x="2195119" y="2175658"/>
            <a:ext cx="3900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/>
                </a:solidFill>
              </a:rPr>
              <a:t>CSS einbinden mit einem Style-tag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A802524-FE31-483F-B2CF-EE7F1FE51D9C}"/>
              </a:ext>
            </a:extLst>
          </p:cNvPr>
          <p:cNvSpPr txBox="1"/>
          <p:nvPr/>
        </p:nvSpPr>
        <p:spPr>
          <a:xfrm>
            <a:off x="2195119" y="3429000"/>
            <a:ext cx="484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/>
                </a:solidFill>
              </a:rPr>
              <a:t>CSS einbinden mit einem Style-tag im Head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E08D726-6143-4BE9-8FC1-ED0D8086BBC0}"/>
              </a:ext>
            </a:extLst>
          </p:cNvPr>
          <p:cNvSpPr txBox="1"/>
          <p:nvPr/>
        </p:nvSpPr>
        <p:spPr>
          <a:xfrm>
            <a:off x="2195119" y="4862353"/>
            <a:ext cx="5478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/>
                </a:solidFill>
              </a:rPr>
              <a:t>Durch eine Externe Datei mit Link im Head einfügen </a:t>
            </a:r>
          </a:p>
        </p:txBody>
      </p:sp>
    </p:spTree>
    <p:extLst>
      <p:ext uri="{BB962C8B-B14F-4D97-AF65-F5344CB8AC3E}">
        <p14:creationId xmlns:p14="http://schemas.microsoft.com/office/powerpoint/2010/main" val="248511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162DC-8C84-4BBD-9EBB-3869B2C24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Bilder in Photoshop bearbeiten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F0BF5C-92B7-47BE-814D-4E1F78FB1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Du solltest deine Bilder in Photoshop verkleinern da wenn du sie in </a:t>
            </a:r>
            <a:r>
              <a:rPr lang="de-AT" dirty="0" err="1"/>
              <a:t>html</a:t>
            </a:r>
            <a:r>
              <a:rPr lang="de-AT" dirty="0"/>
              <a:t> verkleinerst sie länger brauchen um zu Laden </a:t>
            </a:r>
          </a:p>
        </p:txBody>
      </p:sp>
    </p:spTree>
    <p:extLst>
      <p:ext uri="{BB962C8B-B14F-4D97-AF65-F5344CB8AC3E}">
        <p14:creationId xmlns:p14="http://schemas.microsoft.com/office/powerpoint/2010/main" val="127829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DD723D-FDC9-4E1D-BF63-17F7EC818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Id</a:t>
            </a:r>
            <a:r>
              <a:rPr lang="de-AT" dirty="0"/>
              <a:t> und </a:t>
            </a:r>
            <a:r>
              <a:rPr lang="de-AT" dirty="0" err="1"/>
              <a:t>klassen</a:t>
            </a:r>
            <a:r>
              <a:rPr lang="de-AT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64201E-F6B9-485B-919D-1FA4B54E3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Jede </a:t>
            </a:r>
            <a:r>
              <a:rPr lang="de-AT" dirty="0" err="1"/>
              <a:t>Id</a:t>
            </a:r>
            <a:r>
              <a:rPr lang="de-AT" dirty="0"/>
              <a:t> sollte nur einmal vorkommen</a:t>
            </a:r>
          </a:p>
          <a:p>
            <a:r>
              <a:rPr lang="de-AT" dirty="0"/>
              <a:t>Class kannst du mehrmals verwenden </a:t>
            </a:r>
          </a:p>
        </p:txBody>
      </p:sp>
    </p:spTree>
    <p:extLst>
      <p:ext uri="{BB962C8B-B14F-4D97-AF65-F5344CB8AC3E}">
        <p14:creationId xmlns:p14="http://schemas.microsoft.com/office/powerpoint/2010/main" val="3244789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65</Words>
  <Application>Microsoft Office PowerPoint</Application>
  <PresentationFormat>Breitbild</PresentationFormat>
  <Paragraphs>13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Tobias</vt:lpstr>
      <vt:lpstr>CSS einbinden </vt:lpstr>
      <vt:lpstr>Bilder in Photoshop bearbeiten </vt:lpstr>
      <vt:lpstr>Id und klassen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Tobias</dc:title>
  <dc:creator>Tobias SIEDL</dc:creator>
  <cp:lastModifiedBy>Tobias SIEDL</cp:lastModifiedBy>
  <cp:revision>2</cp:revision>
  <dcterms:created xsi:type="dcterms:W3CDTF">2024-12-06T08:23:28Z</dcterms:created>
  <dcterms:modified xsi:type="dcterms:W3CDTF">2024-12-06T08:39:16Z</dcterms:modified>
</cp:coreProperties>
</file>