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9" r:id="rId4"/>
    <p:sldId id="261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6791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79546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304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058121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0082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477863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96079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53863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19237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89464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55742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66345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3731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67575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7280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34511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4621C-4272-4078-B491-9869F414AA47}" type="datetimeFigureOut">
              <a:rPr lang="de-AT" smtClean="0"/>
              <a:t>06.12.2024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49CA929-7DD0-46B9-BA08-6D8486036C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91373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E5500-BC7F-4ECE-B259-09FD33C8B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5635" y="2610024"/>
            <a:ext cx="7667638" cy="1637951"/>
          </a:xfrm>
        </p:spPr>
        <p:txBody>
          <a:bodyPr/>
          <a:lstStyle/>
          <a:p>
            <a:r>
              <a:rPr lang="de-AT" sz="10000" dirty="0"/>
              <a:t>Simon</a:t>
            </a:r>
            <a:r>
              <a:rPr lang="de-AT" dirty="0"/>
              <a:t> </a:t>
            </a:r>
            <a:r>
              <a:rPr lang="de-AT" sz="10000" dirty="0" err="1"/>
              <a:t>Sterba</a:t>
            </a:r>
            <a:endParaRPr lang="de-AT" sz="10000" dirty="0"/>
          </a:p>
        </p:txBody>
      </p:sp>
    </p:spTree>
    <p:extLst>
      <p:ext uri="{BB962C8B-B14F-4D97-AF65-F5344CB8AC3E}">
        <p14:creationId xmlns:p14="http://schemas.microsoft.com/office/powerpoint/2010/main" val="796521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7CF244-4F24-44C2-BB07-81964B7F6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6805" y="2617627"/>
            <a:ext cx="3929195" cy="1622746"/>
          </a:xfrm>
        </p:spPr>
        <p:txBody>
          <a:bodyPr>
            <a:noAutofit/>
          </a:bodyPr>
          <a:lstStyle/>
          <a:p>
            <a:r>
              <a:rPr lang="de-AT" sz="12000" dirty="0"/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1516085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5C9CF1-0D8D-49C0-9CCF-D6E70CFAE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74296"/>
            <a:ext cx="6749642" cy="832607"/>
          </a:xfrm>
        </p:spPr>
        <p:txBody>
          <a:bodyPr>
            <a:noAutofit/>
          </a:bodyPr>
          <a:lstStyle/>
          <a:p>
            <a:r>
              <a:rPr lang="de-AT" sz="7200" u="sng" dirty="0"/>
              <a:t>Grundstruktur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9F0CAB-56CD-47C1-8C8D-C8E6BAF734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AT" sz="2200" dirty="0"/>
              <a:t>Jedes HTML Dokument hat eine </a:t>
            </a:r>
            <a:r>
              <a:rPr lang="de-AT" sz="2200" dirty="0" err="1"/>
              <a:t>Grundstrucktur</a:t>
            </a:r>
            <a:r>
              <a:rPr lang="de-AT" sz="2200" dirty="0"/>
              <a:t>:</a:t>
            </a:r>
          </a:p>
          <a:p>
            <a:pPr marL="0" indent="0">
              <a:buNone/>
            </a:pPr>
            <a:r>
              <a:rPr lang="en-US" dirty="0"/>
              <a:t>&lt;!DOCTYPE html&gt;</a:t>
            </a:r>
          </a:p>
          <a:p>
            <a:pPr marL="0" indent="0">
              <a:buNone/>
            </a:pPr>
            <a:r>
              <a:rPr lang="en-US" dirty="0"/>
              <a:t>&lt;html&gt;</a:t>
            </a:r>
          </a:p>
          <a:p>
            <a:pPr marL="0" indent="0">
              <a:buNone/>
            </a:pPr>
            <a:r>
              <a:rPr lang="en-US" dirty="0"/>
              <a:t>&lt;head&gt;</a:t>
            </a:r>
          </a:p>
          <a:p>
            <a:pPr marL="0" indent="0">
              <a:buNone/>
            </a:pPr>
            <a:r>
              <a:rPr lang="en-US" dirty="0"/>
              <a:t>	&lt;title&gt;&lt;/title&gt;</a:t>
            </a:r>
          </a:p>
          <a:p>
            <a:pPr marL="0" indent="0">
              <a:buNone/>
            </a:pPr>
            <a:r>
              <a:rPr lang="en-US" dirty="0"/>
              <a:t>&lt;/head&gt;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&lt;body&gt;</a:t>
            </a:r>
          </a:p>
          <a:p>
            <a:pPr marL="0" indent="0">
              <a:buNone/>
            </a:pPr>
            <a:r>
              <a:rPr lang="en-US" dirty="0"/>
              <a:t>	&lt;p&gt;&lt;/p&gt;</a:t>
            </a:r>
          </a:p>
          <a:p>
            <a:pPr marL="0" indent="0">
              <a:buNone/>
            </a:pPr>
            <a:r>
              <a:rPr lang="en-US" dirty="0"/>
              <a:t>&lt;/body&gt;</a:t>
            </a:r>
          </a:p>
          <a:p>
            <a:pPr marL="0" indent="0">
              <a:buNone/>
            </a:pPr>
            <a:r>
              <a:rPr lang="en-US" dirty="0"/>
              <a:t>&lt;/html&gt;</a:t>
            </a:r>
            <a:endParaRPr lang="de-AT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B3402CA-58DC-429B-BB99-2F28E016E3BE}"/>
              </a:ext>
            </a:extLst>
          </p:cNvPr>
          <p:cNvSpPr txBox="1"/>
          <p:nvPr/>
        </p:nvSpPr>
        <p:spPr>
          <a:xfrm>
            <a:off x="6096000" y="2413337"/>
            <a:ext cx="39853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Informationen die sich im Head befinden sind nicht auf der Website sichtbar.</a:t>
            </a:r>
          </a:p>
          <a:p>
            <a:r>
              <a:rPr lang="de-AT" dirty="0"/>
              <a:t>Im Body befinden sich Sichtbare </a:t>
            </a:r>
            <a:r>
              <a:rPr lang="de-AT" dirty="0" err="1"/>
              <a:t>informationen</a:t>
            </a:r>
            <a:r>
              <a:rPr lang="de-AT" dirty="0"/>
              <a:t>(Text)</a:t>
            </a:r>
          </a:p>
          <a:p>
            <a:r>
              <a:rPr lang="de-AT" dirty="0"/>
              <a:t>Die unteren tags überschreiben höhergesetzte tags im falle einer Komplikation</a:t>
            </a:r>
          </a:p>
        </p:txBody>
      </p:sp>
    </p:spTree>
    <p:extLst>
      <p:ext uri="{BB962C8B-B14F-4D97-AF65-F5344CB8AC3E}">
        <p14:creationId xmlns:p14="http://schemas.microsoft.com/office/powerpoint/2010/main" val="1492534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97DF05-9601-4EBE-8F0A-87E9CA839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Tags im Head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BABFA3-5F2A-4328-A3BF-EB7FB2852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Die tags in HTML sagen dem Browser wie der Inhalt verwendet werden soll:</a:t>
            </a:r>
          </a:p>
          <a:p>
            <a:endParaRPr lang="de-AT" dirty="0"/>
          </a:p>
          <a:p>
            <a:r>
              <a:rPr lang="de-AT" dirty="0"/>
              <a:t>&lt;</a:t>
            </a:r>
            <a:r>
              <a:rPr lang="de-AT" dirty="0" err="1"/>
              <a:t>meta</a:t>
            </a:r>
            <a:r>
              <a:rPr lang="de-AT" dirty="0"/>
              <a:t> </a:t>
            </a:r>
            <a:r>
              <a:rPr lang="de-AT" dirty="0" err="1"/>
              <a:t>charset</a:t>
            </a:r>
            <a:r>
              <a:rPr lang="de-AT" dirty="0"/>
              <a:t>=„UTF-8“&gt;</a:t>
            </a:r>
          </a:p>
          <a:p>
            <a:r>
              <a:rPr lang="de-AT" dirty="0"/>
              <a:t>&lt;title&gt;&lt;/title&gt;</a:t>
            </a:r>
          </a:p>
          <a:p>
            <a:r>
              <a:rPr lang="de-AT" dirty="0"/>
              <a:t>&lt;link </a:t>
            </a:r>
            <a:r>
              <a:rPr lang="de-AT" dirty="0" err="1"/>
              <a:t>href</a:t>
            </a:r>
            <a:r>
              <a:rPr lang="de-AT" dirty="0"/>
              <a:t>=„Beispiel.css“ </a:t>
            </a:r>
            <a:r>
              <a:rPr lang="de-AT" dirty="0" err="1"/>
              <a:t>rel</a:t>
            </a:r>
            <a:r>
              <a:rPr lang="de-AT" dirty="0"/>
              <a:t>=„Stylesheet“&gt;</a:t>
            </a:r>
          </a:p>
        </p:txBody>
      </p:sp>
    </p:spTree>
    <p:extLst>
      <p:ext uri="{BB962C8B-B14F-4D97-AF65-F5344CB8AC3E}">
        <p14:creationId xmlns:p14="http://schemas.microsoft.com/office/powerpoint/2010/main" val="2540979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97DF05-9601-4EBE-8F0A-87E9CA839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7200" u="sng" dirty="0"/>
              <a:t>Tags im Body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BABFA3-5F2A-4328-A3BF-EB7FB2852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Die tags in HTML sagen dem Browser wie er die Texte behandeln soll:</a:t>
            </a:r>
          </a:p>
          <a:p>
            <a:endParaRPr lang="de-AT" dirty="0"/>
          </a:p>
          <a:p>
            <a:r>
              <a:rPr lang="de-AT" dirty="0"/>
              <a:t>&lt;p&gt;&lt;/p&gt;</a:t>
            </a:r>
          </a:p>
          <a:p>
            <a:r>
              <a:rPr lang="de-AT" dirty="0"/>
              <a:t>&lt;h1&gt;&lt;/h1&gt;</a:t>
            </a:r>
          </a:p>
          <a:p>
            <a:r>
              <a:rPr lang="de-AT" dirty="0"/>
              <a:t>&lt;h2&gt;&lt;/h2&gt;</a:t>
            </a:r>
          </a:p>
          <a:p>
            <a:r>
              <a:rPr lang="de-AT" dirty="0"/>
              <a:t>&lt;h3&gt;&lt;/h3&gt;</a:t>
            </a:r>
          </a:p>
          <a:p>
            <a:r>
              <a:rPr lang="de-AT" dirty="0"/>
              <a:t>&lt;a&gt;&lt;/a&gt;</a:t>
            </a:r>
          </a:p>
        </p:txBody>
      </p:sp>
    </p:spTree>
    <p:extLst>
      <p:ext uri="{BB962C8B-B14F-4D97-AF65-F5344CB8AC3E}">
        <p14:creationId xmlns:p14="http://schemas.microsoft.com/office/powerpoint/2010/main" val="235936717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159</Words>
  <Application>Microsoft Office PowerPoint</Application>
  <PresentationFormat>Breitbild</PresentationFormat>
  <Paragraphs>31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Facette</vt:lpstr>
      <vt:lpstr>Simon Sterba</vt:lpstr>
      <vt:lpstr>HTML</vt:lpstr>
      <vt:lpstr>Grundstruktur</vt:lpstr>
      <vt:lpstr>Tags im Head</vt:lpstr>
      <vt:lpstr>Tags im Body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Alles was wir bis jetzt gelernt haben</dc:title>
  <dc:creator>Aaron NEUMAYER</dc:creator>
  <cp:lastModifiedBy>Simon STERBA</cp:lastModifiedBy>
  <cp:revision>7</cp:revision>
  <dcterms:created xsi:type="dcterms:W3CDTF">2024-12-04T14:42:00Z</dcterms:created>
  <dcterms:modified xsi:type="dcterms:W3CDTF">2024-12-06T08:38:38Z</dcterms:modified>
</cp:coreProperties>
</file>