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0" r:id="rId1"/>
  </p:sldMasterIdLst>
  <p:sldIdLst>
    <p:sldId id="267" r:id="rId2"/>
    <p:sldId id="257" r:id="rId3"/>
    <p:sldId id="259" r:id="rId4"/>
    <p:sldId id="261" r:id="rId5"/>
    <p:sldId id="260" r:id="rId6"/>
    <p:sldId id="263" r:id="rId7"/>
    <p:sldId id="264" r:id="rId8"/>
    <p:sldId id="265" r:id="rId9"/>
    <p:sldId id="258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442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13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755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887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1010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949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7761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313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324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851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327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331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973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4661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024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620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516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30035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  <p:sldLayoutId id="2147484236" r:id="rId6"/>
    <p:sldLayoutId id="2147484237" r:id="rId7"/>
    <p:sldLayoutId id="2147484238" r:id="rId8"/>
    <p:sldLayoutId id="2147484239" r:id="rId9"/>
    <p:sldLayoutId id="2147484240" r:id="rId10"/>
    <p:sldLayoutId id="2147484241" r:id="rId11"/>
    <p:sldLayoutId id="2147484242" r:id="rId12"/>
    <p:sldLayoutId id="2147484243" r:id="rId13"/>
    <p:sldLayoutId id="2147484244" r:id="rId14"/>
    <p:sldLayoutId id="2147484245" r:id="rId15"/>
    <p:sldLayoutId id="2147484246" r:id="rId16"/>
    <p:sldLayoutId id="21474842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82652D-0E3F-422D-9188-2FA1A445C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9155372" cy="1146110"/>
          </a:xfrm>
        </p:spPr>
        <p:txBody>
          <a:bodyPr/>
          <a:lstStyle/>
          <a:p>
            <a:r>
              <a:rPr lang="de-AT" dirty="0"/>
              <a:t>Phillipp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12DF1E2-2E3F-4DA7-8906-95C83F5205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9B3D433-FFDB-4B0C-9919-7BB802E9B24D}"/>
              </a:ext>
            </a:extLst>
          </p:cNvPr>
          <p:cNvSpPr txBox="1"/>
          <p:nvPr/>
        </p:nvSpPr>
        <p:spPr>
          <a:xfrm>
            <a:off x="5803641" y="2855167"/>
            <a:ext cx="4870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7200" dirty="0" err="1"/>
              <a:t>Welzig</a:t>
            </a:r>
            <a:endParaRPr lang="de-AT" sz="7200" dirty="0"/>
          </a:p>
        </p:txBody>
      </p:sp>
    </p:spTree>
    <p:extLst>
      <p:ext uri="{BB962C8B-B14F-4D97-AF65-F5344CB8AC3E}">
        <p14:creationId xmlns:p14="http://schemas.microsoft.com/office/powerpoint/2010/main" val="4173246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73DF3-726A-4C86-B5EE-5A62825A1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Wofür </a:t>
            </a:r>
            <a:r>
              <a:rPr lang="de-AT" dirty="0" err="1"/>
              <a:t>Css</a:t>
            </a:r>
            <a:r>
              <a:rPr lang="de-AT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BE4B0D-C77D-4F85-9D7B-0D7F240E1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AT" sz="3600" dirty="0" err="1"/>
              <a:t>Css</a:t>
            </a:r>
            <a:r>
              <a:rPr lang="de-AT" sz="3600" dirty="0"/>
              <a:t> wird verwendet um das Design der Website festzulegen dies macht man indem man den Tags aus dem HTML Dokument Farben zuordnet:</a:t>
            </a:r>
          </a:p>
          <a:p>
            <a:pPr marL="0" indent="0">
              <a:buNone/>
            </a:pPr>
            <a:r>
              <a:rPr lang="en-US" sz="2200" dirty="0"/>
              <a:t>h1 {</a:t>
            </a:r>
          </a:p>
          <a:p>
            <a:pPr marL="0" indent="0">
              <a:buNone/>
            </a:pPr>
            <a:r>
              <a:rPr lang="en-US" sz="2200" dirty="0"/>
              <a:t>	color: green;</a:t>
            </a:r>
          </a:p>
          <a:p>
            <a:pPr marL="0" indent="0">
              <a:buNone/>
            </a:pPr>
            <a:r>
              <a:rPr lang="en-US" sz="2200" dirty="0"/>
              <a:t>}</a:t>
            </a:r>
          </a:p>
          <a:p>
            <a:pPr marL="0" indent="0">
              <a:buNone/>
            </a:pPr>
            <a:r>
              <a:rPr lang="en-US" sz="2200" dirty="0"/>
              <a:t>h3 {</a:t>
            </a:r>
          </a:p>
          <a:p>
            <a:pPr marL="0" indent="0">
              <a:buNone/>
            </a:pPr>
            <a:r>
              <a:rPr lang="en-US" sz="2200" dirty="0"/>
              <a:t>	color: green;</a:t>
            </a:r>
          </a:p>
          <a:p>
            <a:pPr marL="0" indent="0">
              <a:buNone/>
            </a:pPr>
            <a:r>
              <a:rPr lang="en-US" sz="2200" dirty="0"/>
              <a:t>}</a:t>
            </a:r>
          </a:p>
          <a:p>
            <a:pPr marL="0" indent="0">
              <a:buNone/>
            </a:pPr>
            <a:r>
              <a:rPr lang="en-US" sz="2200" dirty="0"/>
              <a:t>p {</a:t>
            </a:r>
          </a:p>
          <a:p>
            <a:pPr marL="0" indent="0">
              <a:buNone/>
            </a:pPr>
            <a:r>
              <a:rPr lang="en-US" sz="2200" dirty="0"/>
              <a:t>	background-color: #7fff00;</a:t>
            </a:r>
          </a:p>
          <a:p>
            <a:pPr marL="0" indent="0">
              <a:buNone/>
            </a:pPr>
            <a:r>
              <a:rPr lang="en-US" sz="2200" dirty="0"/>
              <a:t>	color: green;</a:t>
            </a:r>
          </a:p>
          <a:p>
            <a:pPr marL="0" indent="0">
              <a:buNone/>
            </a:pPr>
            <a:r>
              <a:rPr lang="en-US" sz="2200" dirty="0"/>
              <a:t>}</a:t>
            </a:r>
            <a:endParaRPr lang="de-AT" sz="2200" dirty="0"/>
          </a:p>
        </p:txBody>
      </p:sp>
    </p:spTree>
    <p:extLst>
      <p:ext uri="{BB962C8B-B14F-4D97-AF65-F5344CB8AC3E}">
        <p14:creationId xmlns:p14="http://schemas.microsoft.com/office/powerpoint/2010/main" val="2073920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1DE53-D017-4E9B-96FF-BB2E097EE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CSS mit ID und Klassen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DE9795-132D-4DDC-9AC4-36DA453BE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dirty="0"/>
              <a:t>Um in CSS eine ID oder eine Klasse einzufärben kann man das so machen:</a:t>
            </a:r>
          </a:p>
          <a:p>
            <a:pPr marL="0" indent="0">
              <a:buNone/>
            </a:pPr>
            <a:r>
              <a:rPr lang="de-AT" dirty="0"/>
              <a:t>#</a:t>
            </a:r>
            <a:r>
              <a:rPr lang="de-AT" dirty="0" err="1"/>
              <a:t>BeispielID</a:t>
            </a:r>
            <a:r>
              <a:rPr lang="de-AT" dirty="0"/>
              <a:t> {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err="1"/>
              <a:t>color</a:t>
            </a:r>
            <a:r>
              <a:rPr lang="de-AT" dirty="0"/>
              <a:t>: </a:t>
            </a:r>
            <a:r>
              <a:rPr lang="de-AT" dirty="0" err="1"/>
              <a:t>red</a:t>
            </a:r>
            <a:r>
              <a:rPr lang="de-AT" dirty="0"/>
              <a:t>;</a:t>
            </a:r>
          </a:p>
          <a:p>
            <a:pPr marL="0" indent="0">
              <a:buNone/>
            </a:pPr>
            <a:r>
              <a:rPr lang="de-AT" dirty="0"/>
              <a:t>}</a:t>
            </a:r>
          </a:p>
          <a:p>
            <a:pPr marL="0" indent="0">
              <a:buNone/>
            </a:pPr>
            <a:r>
              <a:rPr lang="de-AT" dirty="0"/>
              <a:t>.</a:t>
            </a:r>
            <a:r>
              <a:rPr lang="de-AT" dirty="0" err="1"/>
              <a:t>BeispielClass</a:t>
            </a:r>
            <a:r>
              <a:rPr lang="de-AT" dirty="0"/>
              <a:t> {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err="1"/>
              <a:t>color</a:t>
            </a:r>
            <a:r>
              <a:rPr lang="de-AT" dirty="0"/>
              <a:t>: </a:t>
            </a:r>
            <a:r>
              <a:rPr lang="de-AT" dirty="0" err="1"/>
              <a:t>red</a:t>
            </a:r>
            <a:r>
              <a:rPr lang="de-AT" dirty="0"/>
              <a:t>;</a:t>
            </a:r>
          </a:p>
          <a:p>
            <a:pPr marL="0" indent="0">
              <a:buNone/>
            </a:pPr>
            <a:r>
              <a:rPr lang="de-AT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122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3C3A386-7CB8-44BA-96B2-8257B672D78B}"/>
              </a:ext>
            </a:extLst>
          </p:cNvPr>
          <p:cNvSpPr/>
          <p:nvPr/>
        </p:nvSpPr>
        <p:spPr>
          <a:xfrm>
            <a:off x="4315626" y="2555193"/>
            <a:ext cx="979465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6600" dirty="0"/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51608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5C9CF1-0D8D-49C0-9CCF-D6E70CFAE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74296"/>
            <a:ext cx="6749642" cy="832607"/>
          </a:xfrm>
        </p:spPr>
        <p:txBody>
          <a:bodyPr>
            <a:noAutofit/>
          </a:bodyPr>
          <a:lstStyle/>
          <a:p>
            <a:r>
              <a:rPr lang="de-AT" sz="7200" u="sng" dirty="0"/>
              <a:t>Grundstruktur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9F0CAB-56CD-47C1-8C8D-C8E6BAF73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/>
              <a:t>Jedes </a:t>
            </a:r>
            <a:r>
              <a:rPr lang="de-AT" dirty="0" err="1"/>
              <a:t>Html</a:t>
            </a:r>
            <a:r>
              <a:rPr lang="de-AT" dirty="0"/>
              <a:t> Dokument hat eine </a:t>
            </a:r>
            <a:r>
              <a:rPr lang="de-AT" dirty="0" err="1"/>
              <a:t>Grundstrucktur</a:t>
            </a:r>
            <a:r>
              <a:rPr lang="de-AT" dirty="0"/>
              <a:t> die sieht so aus:</a:t>
            </a:r>
          </a:p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/>
              <a:t>	&lt;title&gt;&lt;/title&gt;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	&lt;p&gt;&lt;/p&gt;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B3402CA-58DC-429B-BB99-2F28E016E3BE}"/>
              </a:ext>
            </a:extLst>
          </p:cNvPr>
          <p:cNvSpPr txBox="1"/>
          <p:nvPr/>
        </p:nvSpPr>
        <p:spPr>
          <a:xfrm>
            <a:off x="7637119" y="2286000"/>
            <a:ext cx="39853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Alles im Head ist nur in der Suchleiste in der URL sichtbar</a:t>
            </a:r>
          </a:p>
          <a:p>
            <a:r>
              <a:rPr lang="de-AT" dirty="0"/>
              <a:t>Der Browser liest das Dokument von oben nach unten aus, heißt das weiter oben orientierte Tags weiter oben auf der Seite gelistet sind</a:t>
            </a:r>
          </a:p>
        </p:txBody>
      </p:sp>
    </p:spTree>
    <p:extLst>
      <p:ext uri="{BB962C8B-B14F-4D97-AF65-F5344CB8AC3E}">
        <p14:creationId xmlns:p14="http://schemas.microsoft.com/office/powerpoint/2010/main" val="149253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7DF05-9601-4EBE-8F0A-87E9CA83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Tags im Head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BABFA3-5F2A-4328-A3BF-EB7FB2852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Die tags in </a:t>
            </a:r>
            <a:r>
              <a:rPr lang="de-AT" dirty="0" err="1"/>
              <a:t>Html</a:t>
            </a:r>
            <a:r>
              <a:rPr lang="de-AT" dirty="0"/>
              <a:t> sagen dem Browser wie erden Inhalt verwerten soll:</a:t>
            </a:r>
          </a:p>
          <a:p>
            <a:endParaRPr lang="de-AT" dirty="0"/>
          </a:p>
          <a:p>
            <a:r>
              <a:rPr lang="de-AT" dirty="0"/>
              <a:t>&lt;</a:t>
            </a:r>
            <a:r>
              <a:rPr lang="de-AT" dirty="0" err="1"/>
              <a:t>meta</a:t>
            </a:r>
            <a:r>
              <a:rPr lang="de-AT" dirty="0"/>
              <a:t> </a:t>
            </a:r>
            <a:r>
              <a:rPr lang="de-AT" dirty="0" err="1"/>
              <a:t>charset</a:t>
            </a:r>
            <a:r>
              <a:rPr lang="de-AT" dirty="0"/>
              <a:t>=„UTF-8“&gt;</a:t>
            </a:r>
          </a:p>
          <a:p>
            <a:r>
              <a:rPr lang="de-AT" dirty="0"/>
              <a:t>&lt;title&gt;&lt;/title&gt;</a:t>
            </a:r>
          </a:p>
          <a:p>
            <a:r>
              <a:rPr lang="de-AT" dirty="0"/>
              <a:t>&lt;link </a:t>
            </a:r>
            <a:r>
              <a:rPr lang="de-AT" dirty="0" err="1"/>
              <a:t>href</a:t>
            </a:r>
            <a:r>
              <a:rPr lang="de-AT" dirty="0"/>
              <a:t>=„Beispiel.css“ </a:t>
            </a:r>
            <a:r>
              <a:rPr lang="de-AT" dirty="0" err="1"/>
              <a:t>rel</a:t>
            </a:r>
            <a:r>
              <a:rPr lang="de-AT" dirty="0"/>
              <a:t>=„Stylesheet“&gt;</a:t>
            </a:r>
          </a:p>
        </p:txBody>
      </p:sp>
    </p:spTree>
    <p:extLst>
      <p:ext uri="{BB962C8B-B14F-4D97-AF65-F5344CB8AC3E}">
        <p14:creationId xmlns:p14="http://schemas.microsoft.com/office/powerpoint/2010/main" val="254097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7DF05-9601-4EBE-8F0A-87E9CA83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7200" u="sng" dirty="0"/>
              <a:t>Tags im Body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BABFA3-5F2A-4328-A3BF-EB7FB2852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Die tags in </a:t>
            </a:r>
            <a:r>
              <a:rPr lang="de-AT" dirty="0" err="1"/>
              <a:t>Html</a:t>
            </a:r>
            <a:r>
              <a:rPr lang="de-AT" dirty="0"/>
              <a:t> sagen dem Browser wie er die texte behandeln soll:</a:t>
            </a:r>
          </a:p>
          <a:p>
            <a:endParaRPr lang="de-AT" dirty="0"/>
          </a:p>
          <a:p>
            <a:r>
              <a:rPr lang="de-AT" dirty="0"/>
              <a:t>&lt;p&gt;&lt;/p&gt;</a:t>
            </a:r>
          </a:p>
          <a:p>
            <a:r>
              <a:rPr lang="de-AT" dirty="0"/>
              <a:t>&lt;h1&gt;&lt;/h1&gt;</a:t>
            </a:r>
          </a:p>
          <a:p>
            <a:r>
              <a:rPr lang="de-AT" dirty="0"/>
              <a:t>&lt;h2&gt;&lt;/h2&gt;</a:t>
            </a:r>
          </a:p>
          <a:p>
            <a:r>
              <a:rPr lang="de-AT" dirty="0"/>
              <a:t>&lt;h3&gt;&lt;/h3&gt;</a:t>
            </a:r>
          </a:p>
          <a:p>
            <a:r>
              <a:rPr lang="de-AT" dirty="0"/>
              <a:t>&lt;a&gt;&lt;/a&gt;</a:t>
            </a:r>
          </a:p>
        </p:txBody>
      </p:sp>
    </p:spTree>
    <p:extLst>
      <p:ext uri="{BB962C8B-B14F-4D97-AF65-F5344CB8AC3E}">
        <p14:creationId xmlns:p14="http://schemas.microsoft.com/office/powerpoint/2010/main" val="235936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5577E-49BB-4723-B107-BAA5E021D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7200" u="sng" dirty="0"/>
              <a:t>Funktion für die Tags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838C05-72EE-4C6C-9C59-245DFE135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4000" dirty="0"/>
              <a:t>Man kann in Tags auch Funktionen verwenden wie:</a:t>
            </a:r>
          </a:p>
          <a:p>
            <a:pPr marL="0" indent="0">
              <a:buNone/>
            </a:pPr>
            <a:r>
              <a:rPr lang="de-AT" sz="4000" dirty="0" err="1"/>
              <a:t>href</a:t>
            </a:r>
            <a:r>
              <a:rPr lang="de-AT" sz="4000" dirty="0"/>
              <a:t>=„“</a:t>
            </a:r>
          </a:p>
          <a:p>
            <a:pPr marL="0" indent="0">
              <a:buNone/>
            </a:pPr>
            <a:r>
              <a:rPr lang="de-AT" sz="4000" dirty="0" err="1"/>
              <a:t>id</a:t>
            </a:r>
            <a:r>
              <a:rPr lang="de-AT" sz="4000" dirty="0"/>
              <a:t>=„“ </a:t>
            </a:r>
          </a:p>
          <a:p>
            <a:pPr marL="0" indent="0">
              <a:buNone/>
            </a:pPr>
            <a:r>
              <a:rPr lang="de-AT" sz="4000" dirty="0" err="1"/>
              <a:t>class</a:t>
            </a:r>
            <a:r>
              <a:rPr lang="de-AT" sz="4000" dirty="0"/>
              <a:t>=„“</a:t>
            </a:r>
          </a:p>
        </p:txBody>
      </p:sp>
    </p:spTree>
    <p:extLst>
      <p:ext uri="{BB962C8B-B14F-4D97-AF65-F5344CB8AC3E}">
        <p14:creationId xmlns:p14="http://schemas.microsoft.com/office/powerpoint/2010/main" val="2116390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F44E6-65D5-4C84-AA9B-E2F83FA9E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7200" u="sng" dirty="0" err="1"/>
              <a:t>Href</a:t>
            </a:r>
            <a:endParaRPr lang="de-AT" sz="7200" u="sng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5DEFE2-50CC-45BF-9DD4-9487BC49C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4000" dirty="0" err="1"/>
              <a:t>href</a:t>
            </a:r>
            <a:r>
              <a:rPr lang="de-AT" sz="4000" dirty="0"/>
              <a:t> wird verwendet um zu einer ID oder einer anderen Seite bzw. Datei zu führen</a:t>
            </a:r>
          </a:p>
          <a:p>
            <a:pPr marL="0" indent="0">
              <a:buNone/>
            </a:pPr>
            <a:r>
              <a:rPr lang="de-AT" sz="4000" dirty="0"/>
              <a:t>z.B.</a:t>
            </a:r>
          </a:p>
          <a:p>
            <a:pPr marL="0" indent="0">
              <a:buNone/>
            </a:pPr>
            <a:r>
              <a:rPr lang="de-AT" sz="4000" dirty="0" err="1"/>
              <a:t>href</a:t>
            </a:r>
            <a:r>
              <a:rPr lang="de-AT" sz="4000" dirty="0"/>
              <a:t>=„Beispiel.html“</a:t>
            </a:r>
          </a:p>
          <a:p>
            <a:pPr marL="0" indent="0">
              <a:buNone/>
            </a:pPr>
            <a:r>
              <a:rPr lang="de-AT" sz="4000" dirty="0" err="1"/>
              <a:t>href</a:t>
            </a:r>
            <a:r>
              <a:rPr lang="de-AT" sz="4000" dirty="0"/>
              <a:t>=„#Beispiel“ (# steht für eine ID)</a:t>
            </a:r>
          </a:p>
          <a:p>
            <a:pPr marL="0" indent="0">
              <a:buNone/>
            </a:pP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4409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E5D70-CE85-4011-9674-3175E9FFC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7200" u="sng" dirty="0"/>
              <a:t>ID und CLASS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A8B03C-A8E4-4C09-A81B-42D648EDC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4000" dirty="0"/>
              <a:t>IDs und Klassen werden verwendet um einem Tag einen spezifischeren Namen zu geben </a:t>
            </a:r>
          </a:p>
          <a:p>
            <a:pPr marL="0" indent="0">
              <a:buNone/>
            </a:pPr>
            <a:r>
              <a:rPr lang="de-AT" sz="4000" dirty="0"/>
              <a:t>z.B.</a:t>
            </a:r>
          </a:p>
          <a:p>
            <a:pPr marL="0" indent="0">
              <a:buNone/>
            </a:pPr>
            <a:r>
              <a:rPr lang="de-AT" sz="4000" dirty="0"/>
              <a:t>&lt;p </a:t>
            </a:r>
            <a:r>
              <a:rPr lang="de-AT" sz="4000" dirty="0" err="1"/>
              <a:t>id</a:t>
            </a:r>
            <a:r>
              <a:rPr lang="de-AT" sz="4000" dirty="0"/>
              <a:t>=„Beispiel“&gt;&lt;/p&gt;</a:t>
            </a:r>
          </a:p>
        </p:txBody>
      </p:sp>
    </p:spTree>
    <p:extLst>
      <p:ext uri="{BB962C8B-B14F-4D97-AF65-F5344CB8AC3E}">
        <p14:creationId xmlns:p14="http://schemas.microsoft.com/office/powerpoint/2010/main" val="2339054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CF244-4F24-44C2-BB07-81964B7F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6499" y="2575419"/>
            <a:ext cx="4420997" cy="2248251"/>
          </a:xfrm>
        </p:spPr>
        <p:txBody>
          <a:bodyPr>
            <a:noAutofit/>
          </a:bodyPr>
          <a:lstStyle/>
          <a:p>
            <a:r>
              <a:rPr lang="de-AT" sz="1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2192837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345</Words>
  <Application>Microsoft Office PowerPoint</Application>
  <PresentationFormat>Breitbild</PresentationFormat>
  <Paragraphs>66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Phillipp</vt:lpstr>
      <vt:lpstr>PowerPoint-Präsentation</vt:lpstr>
      <vt:lpstr>Grundstruktur</vt:lpstr>
      <vt:lpstr>Tags im Head</vt:lpstr>
      <vt:lpstr>Tags im Body</vt:lpstr>
      <vt:lpstr>Funktion für die Tags</vt:lpstr>
      <vt:lpstr>Href</vt:lpstr>
      <vt:lpstr>ID und CLASS</vt:lpstr>
      <vt:lpstr>CSS</vt:lpstr>
      <vt:lpstr>Wofür Css?</vt:lpstr>
      <vt:lpstr>CSS mit ID und Klassen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Alles was wir bis jetzt gelernt haben</dc:title>
  <dc:creator>Welzig</dc:creator>
  <cp:lastModifiedBy>Phillipp WELZIG</cp:lastModifiedBy>
  <cp:revision>7</cp:revision>
  <dcterms:created xsi:type="dcterms:W3CDTF">2024-12-04T14:42:00Z</dcterms:created>
  <dcterms:modified xsi:type="dcterms:W3CDTF">2024-12-06T08:39:15Z</dcterms:modified>
</cp:coreProperties>
</file>