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2916AB-DEAE-4FA4-9475-23C12A7811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1B4C68B-9463-4024-98F6-9CAF7FB23A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85A113-1348-4E52-AF78-9BF21F28E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0769-6E56-4FDD-B7B7-66B8B07E97D0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3635A98-8BC5-4AE6-B1E0-158B290C5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973594-F709-411A-99F8-826109D65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BD91-1026-4202-813B-6ED7D8CEEE3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61214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4A0064-A486-4704-86D3-44DD62E73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668B8F8-38D5-49C5-82D0-040087360E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43FDEB-FF20-4810-8DD7-6D7DD8130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0769-6E56-4FDD-B7B7-66B8B07E97D0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8E598C6-25BD-4A28-A89E-E85F474A3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DF894F4-F17C-453A-B04D-E3B4661C0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BD91-1026-4202-813B-6ED7D8CEEE3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94329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CEDC97F-BF15-41A5-B00D-283DB0F5E3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3E0A596-89E1-4DA5-92C2-1FFB3173C3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FDADF4-FDE4-42F0-A2AC-476C71EE8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0769-6E56-4FDD-B7B7-66B8B07E97D0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2D7DF2-BB15-465B-85B8-9EE58BBE4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881EFC-6C99-4331-A907-1730C36D9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BD91-1026-4202-813B-6ED7D8CEEE3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49582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34FCE3-099E-4E2A-AF44-AE17201A7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2F6933-3CC6-46A7-AE45-9B5F8503E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4430AB-47C7-43BF-BFC3-A8BB1A2C8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0769-6E56-4FDD-B7B7-66B8B07E97D0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E74E63-CF97-4B87-9F41-984742BCA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9F3AD5-ACED-49B7-ACC1-0C14A1713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BD91-1026-4202-813B-6ED7D8CEEE3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13992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D8B0F5-C0C0-4DBF-936E-8661C89A8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41C83DB-ABB9-4A59-8D77-93FFB32C8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774753E-825B-476E-A1A5-EFEAA14C6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0769-6E56-4FDD-B7B7-66B8B07E97D0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CB3114-5302-4F1C-A5A0-68C315117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15FF99-8DC7-4805-9BDB-040070DF1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BD91-1026-4202-813B-6ED7D8CEEE3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3227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81A537-4784-4871-B73D-08EEFFEAD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AB21BD-29DC-42A4-ADA2-229EAA5C4F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C67C317-5435-4E94-8F27-D0C96523F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9FCB575-CA45-42E6-9A0B-DD0D294D3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0769-6E56-4FDD-B7B7-66B8B07E97D0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156CA96-7196-411B-BBA8-8DF241EE8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12697DB-E53D-428F-A576-7F5C05B6D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BD91-1026-4202-813B-6ED7D8CEEE3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52955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84C03F-D958-4CCB-B87B-AB5BBDED2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D6780D2-5869-4F60-ADFA-53D403DFF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203EEFC-DA66-4263-898E-F63B19E0F3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AF1B6AE-A795-4EA4-B93B-75F05C3505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D3A0BF1-4070-4E63-9B28-2F5ECD8E4C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D7725FB-271B-41D8-ACB8-9A2FD5A48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0769-6E56-4FDD-B7B7-66B8B07E97D0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C154284-83ED-47AD-8E1F-4BA2E26F5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3EE3757-04CE-4375-B17D-AFBDE0CF6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BD91-1026-4202-813B-6ED7D8CEEE3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9685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D83C35-CDF6-4CDB-9EC8-E81141ADA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B8F6CF3-1971-444A-8823-D10C6B753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0769-6E56-4FDD-B7B7-66B8B07E97D0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ACA90E6-8C2D-4D0D-8B6B-99626F182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C628F5C-DB51-4CCC-A921-5F4A32495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BD91-1026-4202-813B-6ED7D8CEEE3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58995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5981BAC-1B43-4262-B857-DACB39B06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0769-6E56-4FDD-B7B7-66B8B07E97D0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FA76D7D-0317-41D2-9207-70AD49E4D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CDBF082-FDD8-444F-8E76-8CACD759A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BD91-1026-4202-813B-6ED7D8CEEE3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3987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E859C-08D4-4F5F-BEC8-926DBDEA8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7D330D-C4AA-4826-B267-4DBC9BE6D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B600FCB-2F7F-4915-AF3B-630FC49D5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4FDDA2A-5981-490F-B625-2B6F892DB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0769-6E56-4FDD-B7B7-66B8B07E97D0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C1F6715-AF66-40E2-ABA0-CEC8FCC7D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8E6D5F4-8500-44D5-BD98-0853E40DA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BD91-1026-4202-813B-6ED7D8CEEE3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61424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B4BD64-0DAA-4F85-9765-DA7817259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71BB0C4-47BC-481A-B5E1-F07A2EF36E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42EDAA9-A3C2-4048-A162-D4D9946492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A6B9C72-6599-4858-A130-6AAA101B5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0769-6E56-4FDD-B7B7-66B8B07E97D0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2231FB0-FEA3-44E0-B78B-302213E94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DF76A77-E193-4380-8EF0-A08D6B075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BD91-1026-4202-813B-6ED7D8CEEE3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80634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970CCF1-56EE-47F1-9BD2-BAAA25340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7052B40-1F52-46FB-A29D-3CA5302CE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C3BE430-77B5-4CDD-B29B-1664D26D24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20769-6E56-4FDD-B7B7-66B8B07E97D0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0AB8926-8D60-4614-9301-6AA58BCDB4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88C6E1-5DD8-4DAA-9691-33C2DBB26C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EBD91-1026-4202-813B-6ED7D8CEEE3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27944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6F9FF9-C0D9-4849-A7D7-EE399166FE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Ailin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0228CB9-C50C-473C-94C3-F7A92273CB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32669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B863B7-6D0A-4554-BCC8-F958D6FD5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HTML und CSS</a:t>
            </a:r>
          </a:p>
        </p:txBody>
      </p:sp>
    </p:spTree>
    <p:extLst>
      <p:ext uri="{BB962C8B-B14F-4D97-AF65-F5344CB8AC3E}">
        <p14:creationId xmlns:p14="http://schemas.microsoft.com/office/powerpoint/2010/main" val="3216297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DD9581-BD33-4822-A802-C4FCA9DBD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P Tags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A173F8-6B63-4F83-AADA-8E992C052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6133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DE219F-CDA6-44A6-96AA-27B838809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Hyperlinks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EB629B-9041-4D17-9860-99CA19FD5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10971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B06969-32AF-4E02-A95A-8AFDC765C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Photoshop &amp; Bilder hinzufügen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D00D53-29C5-46DC-A114-951F1915D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25763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96D114-5051-4477-A964-EDB61603A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Farben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2D31BB-1C26-4F5D-909A-29F501548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3781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Breitbild</PresentationFormat>
  <Paragraphs>6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</vt:lpstr>
      <vt:lpstr>Ailin</vt:lpstr>
      <vt:lpstr>HTML und CSS</vt:lpstr>
      <vt:lpstr>P Tags</vt:lpstr>
      <vt:lpstr>Hyperlinks</vt:lpstr>
      <vt:lpstr>Photoshop &amp; Bilder hinzufügen</vt:lpstr>
      <vt:lpstr>Farben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Ailin</dc:title>
  <dc:creator>Ailin ZAMAN</dc:creator>
  <cp:lastModifiedBy>Ailin ZAMAN</cp:lastModifiedBy>
  <cp:revision>2</cp:revision>
  <dcterms:created xsi:type="dcterms:W3CDTF">2024-12-06T08:23:14Z</dcterms:created>
  <dcterms:modified xsi:type="dcterms:W3CDTF">2024-12-06T08:38:41Z</dcterms:modified>
</cp:coreProperties>
</file>