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916AB-DEAE-4FA4-9475-23C12A781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B4C68B-9463-4024-98F6-9CAF7FB23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5A113-1348-4E52-AF78-9BF21F28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635A98-8BC5-4AE6-B1E0-158B290C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973594-F709-411A-99F8-826109D6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21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A0064-A486-4704-86D3-44DD62E7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68B8F8-38D5-49C5-82D0-04008736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43FDEB-FF20-4810-8DD7-6D7DD813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E598C6-25BD-4A28-A89E-E85F474A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F894F4-F17C-453A-B04D-E3B4661C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32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CEDC97F-BF15-41A5-B00D-283DB0F5E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E0A596-89E1-4DA5-92C2-1FFB3173C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DADF4-FDE4-42F0-A2AC-476C71EE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2D7DF2-BB15-465B-85B8-9EE58BBE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81EFC-6C99-4331-A907-1730C36D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5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4FCE3-099E-4E2A-AF44-AE17201A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2F6933-3CC6-46A7-AE45-9B5F8503E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4430AB-47C7-43BF-BFC3-A8BB1A2C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E74E63-CF97-4B87-9F41-984742BC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9F3AD5-ACED-49B7-ACC1-0C14A171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99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8B0F5-C0C0-4DBF-936E-8661C89A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1C83DB-ABB9-4A59-8D77-93FFB32C8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4753E-825B-476E-A1A5-EFEAA14C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CB3114-5302-4F1C-A5A0-68C31511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5FF99-8DC7-4805-9BDB-040070DF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322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1A537-4784-4871-B73D-08EEFFEA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B21BD-29DC-42A4-ADA2-229EAA5C4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67C317-5435-4E94-8F27-D0C96523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FCB575-CA45-42E6-9A0B-DD0D294D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56CA96-7196-411B-BBA8-8DF241E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2697DB-E53D-428F-A576-7F5C05B6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295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4C03F-D958-4CCB-B87B-AB5BBDED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6780D2-5869-4F60-ADFA-53D403DF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03EEFC-DA66-4263-898E-F63B19E0F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F1B6AE-A795-4EA4-B93B-75F05C350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3A0BF1-4070-4E63-9B28-2F5ECD8E4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7725FB-271B-41D8-ACB8-9A2FD5A4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154284-83ED-47AD-8E1F-4BA2E26F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3EE3757-04CE-4375-B17D-AFBDE0C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685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83C35-CDF6-4CDB-9EC8-E81141AD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8F6CF3-1971-444A-8823-D10C6B75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CA90E6-8C2D-4D0D-8B6B-99626F18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628F5C-DB51-4CCC-A921-5F4A3249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899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981BAC-1B43-4262-B857-DACB39B0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FA76D7D-0317-41D2-9207-70AD49E4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DBF082-FDD8-444F-8E76-8CACD759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98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E859C-08D4-4F5F-BEC8-926DBDEA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7D330D-C4AA-4826-B267-4DBC9BE6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600FCB-2F7F-4915-AF3B-630FC49D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DDA2A-5981-490F-B625-2B6F892D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1F6715-AF66-40E2-ABA0-CEC8FCC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E6D5F4-8500-44D5-BD98-0853E40DA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142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4BD64-0DAA-4F85-9765-DA781725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1BB0C4-47BC-481A-B5E1-F07A2EF36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2EDAA9-A3C2-4048-A162-D4D994649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6B9C72-6599-4858-A130-6AAA101B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231FB0-FEA3-44E0-B78B-302213E9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F76A77-E193-4380-8EF0-A08D6B07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63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70CCF1-56EE-47F1-9BD2-BAAA2534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052B40-1F52-46FB-A29D-3CA5302CE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3BE430-77B5-4CDD-B29B-1664D26D2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20769-6E56-4FDD-B7B7-66B8B07E97D0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AB8926-8D60-4614-9301-6AA58BCDB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88C6E1-5DD8-4DAA-9691-33C2DBB26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BD91-1026-4202-813B-6ED7D8CEEE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79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F9FF9-C0D9-4849-A7D7-EE399166F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Ailin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228CB9-C50C-473C-94C3-F7A92273C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266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863B7-6D0A-4554-BCC8-F958D6FD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HTML und CSS</a:t>
            </a:r>
          </a:p>
        </p:txBody>
      </p:sp>
    </p:spTree>
    <p:extLst>
      <p:ext uri="{BB962C8B-B14F-4D97-AF65-F5344CB8AC3E}">
        <p14:creationId xmlns:p14="http://schemas.microsoft.com/office/powerpoint/2010/main" val="321629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D9581-BD33-4822-A802-C4FCA9DB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 Tags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A173F8-6B63-4F83-AADA-8E992C05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13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E219F-CDA6-44A6-96AA-27B83880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Hyperlinks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EB629B-9041-4D17-9860-99CA19FD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097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06969-32AF-4E02-A95A-8AFDC765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Photoshop &amp; Bilder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D00D53-29C5-46DC-A114-951F1915D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576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6D114-5051-4477-A964-EDB61603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2D31BB-1C26-4F5D-909A-29F50154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378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Ailin</vt:lpstr>
      <vt:lpstr>HTML und CSS</vt:lpstr>
      <vt:lpstr>P Tags</vt:lpstr>
      <vt:lpstr>Hyperlinks</vt:lpstr>
      <vt:lpstr>Photoshop &amp; Bilder hinzufügen</vt:lpstr>
      <vt:lpstr>Farben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Ailin</dc:title>
  <dc:creator>Ailin ZAMAN</dc:creator>
  <cp:lastModifiedBy>Ailin ZAMAN</cp:lastModifiedBy>
  <cp:revision>2</cp:revision>
  <dcterms:created xsi:type="dcterms:W3CDTF">2024-12-06T08:23:14Z</dcterms:created>
  <dcterms:modified xsi:type="dcterms:W3CDTF">2024-12-06T08:38:41Z</dcterms:modified>
</cp:coreProperties>
</file>