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de-DE"/>
              <a:t>Mastertitelformat bearbeiten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Date Placeholder 2"/>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de-DE"/>
              <a:t>Mastertitelformat bearbeiten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nchor="ct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de-DE"/>
              <a:t>Mastertitelformat bearbeiten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de-DE"/>
              <a:t>Mastertitelformat bearbeiten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de-DE"/>
              <a:t>Mastertitelformat bearbeiten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2/21/2025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BA0CDA-61CC-4BE6-B585-A22BD6C3FCBA}"/>
              </a:ext>
            </a:extLst>
          </p:cNvPr>
          <p:cNvSpPr>
            <a:spLocks noGrp="1"/>
          </p:cNvSpPr>
          <p:nvPr>
            <p:ph type="ctrTitle"/>
          </p:nvPr>
        </p:nvSpPr>
        <p:spPr/>
        <p:txBody>
          <a:bodyPr/>
          <a:lstStyle/>
          <a:p>
            <a:r>
              <a:rPr lang="de-AT" dirty="0"/>
              <a:t>Photoshop Arbeiten</a:t>
            </a:r>
          </a:p>
        </p:txBody>
      </p:sp>
      <p:sp>
        <p:nvSpPr>
          <p:cNvPr id="3" name="Untertitel 2">
            <a:extLst>
              <a:ext uri="{FF2B5EF4-FFF2-40B4-BE49-F238E27FC236}">
                <a16:creationId xmlns:a16="http://schemas.microsoft.com/office/drawing/2014/main" id="{27E30133-F8D0-4E52-B44A-9923DE6FB9D6}"/>
              </a:ext>
            </a:extLst>
          </p:cNvPr>
          <p:cNvSpPr>
            <a:spLocks noGrp="1"/>
          </p:cNvSpPr>
          <p:nvPr>
            <p:ph type="subTitle" idx="1"/>
          </p:nvPr>
        </p:nvSpPr>
        <p:spPr>
          <a:xfrm>
            <a:off x="289929" y="6100505"/>
            <a:ext cx="6400800" cy="1947333"/>
          </a:xfrm>
        </p:spPr>
        <p:txBody>
          <a:bodyPr/>
          <a:lstStyle/>
          <a:p>
            <a:r>
              <a:rPr lang="de-AT" dirty="0"/>
              <a:t>Tobias</a:t>
            </a:r>
          </a:p>
        </p:txBody>
      </p:sp>
    </p:spTree>
    <p:extLst>
      <p:ext uri="{BB962C8B-B14F-4D97-AF65-F5344CB8AC3E}">
        <p14:creationId xmlns:p14="http://schemas.microsoft.com/office/powerpoint/2010/main" val="701401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59D3CE-93C9-4FC7-83D1-C1E1592584B4}"/>
              </a:ext>
            </a:extLst>
          </p:cNvPr>
          <p:cNvSpPr>
            <a:spLocks noGrp="1"/>
          </p:cNvSpPr>
          <p:nvPr>
            <p:ph type="title"/>
          </p:nvPr>
        </p:nvSpPr>
        <p:spPr>
          <a:xfrm>
            <a:off x="533210" y="685800"/>
            <a:ext cx="8534400" cy="1507067"/>
          </a:xfrm>
        </p:spPr>
        <p:txBody>
          <a:bodyPr/>
          <a:lstStyle/>
          <a:p>
            <a:r>
              <a:rPr lang="de-AT" dirty="0"/>
              <a:t>Pipette </a:t>
            </a:r>
          </a:p>
        </p:txBody>
      </p:sp>
      <p:pic>
        <p:nvPicPr>
          <p:cNvPr id="5" name="Inhaltsplatzhalter 4">
            <a:extLst>
              <a:ext uri="{FF2B5EF4-FFF2-40B4-BE49-F238E27FC236}">
                <a16:creationId xmlns:a16="http://schemas.microsoft.com/office/drawing/2014/main" id="{03CB9663-C2C1-4333-B208-8A505F49BDD0}"/>
              </a:ext>
            </a:extLst>
          </p:cNvPr>
          <p:cNvPicPr>
            <a:picLocks noGrp="1" noChangeAspect="1"/>
          </p:cNvPicPr>
          <p:nvPr>
            <p:ph idx="1"/>
          </p:nvPr>
        </p:nvPicPr>
        <p:blipFill>
          <a:blip r:embed="rId2"/>
          <a:stretch>
            <a:fillRect/>
          </a:stretch>
        </p:blipFill>
        <p:spPr>
          <a:xfrm>
            <a:off x="6252139" y="2661407"/>
            <a:ext cx="4103687" cy="3061982"/>
          </a:xfrm>
        </p:spPr>
      </p:pic>
      <p:sp>
        <p:nvSpPr>
          <p:cNvPr id="8" name="Rechteck: abgerundete Ecken 7">
            <a:extLst>
              <a:ext uri="{FF2B5EF4-FFF2-40B4-BE49-F238E27FC236}">
                <a16:creationId xmlns:a16="http://schemas.microsoft.com/office/drawing/2014/main" id="{50503AFC-E480-43CA-99CF-EAB45D82C73E}"/>
              </a:ext>
            </a:extLst>
          </p:cNvPr>
          <p:cNvSpPr/>
          <p:nvPr/>
        </p:nvSpPr>
        <p:spPr>
          <a:xfrm>
            <a:off x="1375794" y="2212596"/>
            <a:ext cx="3649211" cy="39596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Passe die Werkzeugeinstellungen wie Aufnahmebereich und Aufnahme in der Optionsleiste an, um den gewünschten Effekt zu erzielen. Wähle die Farbe aus, die du aufnehmen möchtest. Die aufgenommene Farbe wird zur Vordergrundfarbe und wird deinem Farbfeldbedienfeld hinzugefügt</a:t>
            </a:r>
          </a:p>
        </p:txBody>
      </p:sp>
    </p:spTree>
    <p:extLst>
      <p:ext uri="{BB962C8B-B14F-4D97-AF65-F5344CB8AC3E}">
        <p14:creationId xmlns:p14="http://schemas.microsoft.com/office/powerpoint/2010/main" val="4040940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DC00C0-37FA-46E0-AA83-5100B9F03CBA}"/>
              </a:ext>
            </a:extLst>
          </p:cNvPr>
          <p:cNvSpPr>
            <a:spLocks noGrp="1"/>
          </p:cNvSpPr>
          <p:nvPr>
            <p:ph type="title"/>
          </p:nvPr>
        </p:nvSpPr>
        <p:spPr>
          <a:xfrm flipH="1">
            <a:off x="285772" y="282012"/>
            <a:ext cx="7834612" cy="1286838"/>
          </a:xfrm>
        </p:spPr>
        <p:txBody>
          <a:bodyPr>
            <a:normAutofit/>
          </a:bodyPr>
          <a:lstStyle/>
          <a:p>
            <a:r>
              <a:rPr lang="de-AT" dirty="0"/>
              <a:t> wichtige Photoshop Werkzeuge</a:t>
            </a:r>
          </a:p>
        </p:txBody>
      </p:sp>
      <p:sp>
        <p:nvSpPr>
          <p:cNvPr id="3" name="Inhaltsplatzhalter 2">
            <a:extLst>
              <a:ext uri="{FF2B5EF4-FFF2-40B4-BE49-F238E27FC236}">
                <a16:creationId xmlns:a16="http://schemas.microsoft.com/office/drawing/2014/main" id="{4F6596BC-E075-4A05-941C-0EBD22C54B03}"/>
              </a:ext>
            </a:extLst>
          </p:cNvPr>
          <p:cNvSpPr>
            <a:spLocks noGrp="1"/>
          </p:cNvSpPr>
          <p:nvPr>
            <p:ph idx="1"/>
          </p:nvPr>
        </p:nvSpPr>
        <p:spPr>
          <a:xfrm>
            <a:off x="266800" y="1568850"/>
            <a:ext cx="8534400" cy="4139741"/>
          </a:xfrm>
        </p:spPr>
        <p:txBody>
          <a:bodyPr/>
          <a:lstStyle/>
          <a:p>
            <a:r>
              <a:rPr lang="de-AT" dirty="0"/>
              <a:t>Lasso: Das Lasso Werkzeug verwendet man um etwas bestimmtes im Bild auszuwählen </a:t>
            </a:r>
          </a:p>
          <a:p>
            <a:r>
              <a:rPr lang="de-AT" dirty="0"/>
              <a:t>Zauberstab: Wählt automatisch einen Bereich im Bild anhand der Farbe aus </a:t>
            </a:r>
          </a:p>
          <a:p>
            <a:r>
              <a:rPr lang="de-AT" dirty="0"/>
              <a:t>Pinsel: Wird Verwendet um zu Zeichen </a:t>
            </a:r>
          </a:p>
          <a:p>
            <a:r>
              <a:rPr lang="de-AT" dirty="0"/>
              <a:t>Radiergummi: Verwendet man um Sachen weg zu Radieren </a:t>
            </a:r>
          </a:p>
          <a:p>
            <a:r>
              <a:rPr lang="de-AT" dirty="0"/>
              <a:t>Hand: Mit diesem Werkzeug kannst du dein Bild Verschieben </a:t>
            </a:r>
          </a:p>
        </p:txBody>
      </p:sp>
    </p:spTree>
    <p:extLst>
      <p:ext uri="{BB962C8B-B14F-4D97-AF65-F5344CB8AC3E}">
        <p14:creationId xmlns:p14="http://schemas.microsoft.com/office/powerpoint/2010/main" val="3014369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14AC34-F9DB-49E2-B97D-8474E55A956B}"/>
              </a:ext>
            </a:extLst>
          </p:cNvPr>
          <p:cNvSpPr>
            <a:spLocks noGrp="1"/>
          </p:cNvSpPr>
          <p:nvPr>
            <p:ph type="title"/>
          </p:nvPr>
        </p:nvSpPr>
        <p:spPr>
          <a:xfrm>
            <a:off x="214193" y="265709"/>
            <a:ext cx="8534400" cy="1507067"/>
          </a:xfrm>
        </p:spPr>
        <p:txBody>
          <a:bodyPr/>
          <a:lstStyle/>
          <a:p>
            <a:r>
              <a:rPr lang="de-AT" dirty="0" err="1"/>
              <a:t>lasso</a:t>
            </a:r>
            <a:r>
              <a:rPr lang="de-AT" dirty="0"/>
              <a:t>-Werkzeug</a:t>
            </a:r>
          </a:p>
        </p:txBody>
      </p:sp>
      <p:pic>
        <p:nvPicPr>
          <p:cNvPr id="5" name="Inhaltsplatzhalter 4">
            <a:extLst>
              <a:ext uri="{FF2B5EF4-FFF2-40B4-BE49-F238E27FC236}">
                <a16:creationId xmlns:a16="http://schemas.microsoft.com/office/drawing/2014/main" id="{9F6249C3-04B7-4BA6-B14E-076F6A838ADA}"/>
              </a:ext>
            </a:extLst>
          </p:cNvPr>
          <p:cNvPicPr>
            <a:picLocks noGrp="1" noChangeAspect="1"/>
          </p:cNvPicPr>
          <p:nvPr>
            <p:ph idx="1"/>
          </p:nvPr>
        </p:nvPicPr>
        <p:blipFill>
          <a:blip r:embed="rId2"/>
          <a:stretch>
            <a:fillRect/>
          </a:stretch>
        </p:blipFill>
        <p:spPr>
          <a:xfrm>
            <a:off x="4552238" y="408691"/>
            <a:ext cx="962751" cy="941545"/>
          </a:xfrm>
        </p:spPr>
      </p:pic>
      <p:pic>
        <p:nvPicPr>
          <p:cNvPr id="8" name="Grafik 7">
            <a:extLst>
              <a:ext uri="{FF2B5EF4-FFF2-40B4-BE49-F238E27FC236}">
                <a16:creationId xmlns:a16="http://schemas.microsoft.com/office/drawing/2014/main" id="{B81E3F01-7D28-42B0-B9CD-3A32DE778621}"/>
              </a:ext>
            </a:extLst>
          </p:cNvPr>
          <p:cNvPicPr>
            <a:picLocks noChangeAspect="1"/>
          </p:cNvPicPr>
          <p:nvPr/>
        </p:nvPicPr>
        <p:blipFill>
          <a:blip r:embed="rId3"/>
          <a:stretch>
            <a:fillRect/>
          </a:stretch>
        </p:blipFill>
        <p:spPr>
          <a:xfrm>
            <a:off x="5514989" y="1953975"/>
            <a:ext cx="3504144" cy="4204973"/>
          </a:xfrm>
          <a:prstGeom prst="rect">
            <a:avLst/>
          </a:prstGeom>
        </p:spPr>
      </p:pic>
      <p:sp>
        <p:nvSpPr>
          <p:cNvPr id="9" name="Rechteck: abgerundete Ecken 8">
            <a:extLst>
              <a:ext uri="{FF2B5EF4-FFF2-40B4-BE49-F238E27FC236}">
                <a16:creationId xmlns:a16="http://schemas.microsoft.com/office/drawing/2014/main" id="{7A7F13CD-0FB2-48C7-A3FB-F9609F057F60}"/>
              </a:ext>
            </a:extLst>
          </p:cNvPr>
          <p:cNvSpPr/>
          <p:nvPr/>
        </p:nvSpPr>
        <p:spPr>
          <a:xfrm>
            <a:off x="1468125" y="2372940"/>
            <a:ext cx="3013268" cy="33670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Das Lasso-Werkzeug arbeitet auf der aktiven Ebene eines Bildes und wird durch Klicken und Ziehen verwendet, um die Kanten einer Auswahl nachzuzeichnen</a:t>
            </a:r>
          </a:p>
          <a:p>
            <a:pPr algn="ctr"/>
            <a:endParaRPr lang="de-AT" dirty="0"/>
          </a:p>
        </p:txBody>
      </p:sp>
    </p:spTree>
    <p:extLst>
      <p:ext uri="{BB962C8B-B14F-4D97-AF65-F5344CB8AC3E}">
        <p14:creationId xmlns:p14="http://schemas.microsoft.com/office/powerpoint/2010/main" val="326264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5D88E2-A0D7-4C36-BDB9-BACED512447E}"/>
              </a:ext>
            </a:extLst>
          </p:cNvPr>
          <p:cNvSpPr>
            <a:spLocks noGrp="1"/>
          </p:cNvSpPr>
          <p:nvPr>
            <p:ph type="title"/>
          </p:nvPr>
        </p:nvSpPr>
        <p:spPr>
          <a:xfrm>
            <a:off x="302317" y="272688"/>
            <a:ext cx="8534400" cy="1507067"/>
          </a:xfrm>
        </p:spPr>
        <p:txBody>
          <a:bodyPr/>
          <a:lstStyle/>
          <a:p>
            <a:r>
              <a:rPr lang="de-AT" dirty="0"/>
              <a:t>Zauberstab</a:t>
            </a:r>
          </a:p>
        </p:txBody>
      </p:sp>
      <p:pic>
        <p:nvPicPr>
          <p:cNvPr id="5" name="Inhaltsplatzhalter 4">
            <a:extLst>
              <a:ext uri="{FF2B5EF4-FFF2-40B4-BE49-F238E27FC236}">
                <a16:creationId xmlns:a16="http://schemas.microsoft.com/office/drawing/2014/main" id="{AC480288-2E21-4371-9A93-7CE3EB3C0D7B}"/>
              </a:ext>
            </a:extLst>
          </p:cNvPr>
          <p:cNvPicPr>
            <a:picLocks noGrp="1" noChangeAspect="1"/>
          </p:cNvPicPr>
          <p:nvPr>
            <p:ph idx="1"/>
          </p:nvPr>
        </p:nvPicPr>
        <p:blipFill>
          <a:blip r:embed="rId2"/>
          <a:stretch>
            <a:fillRect/>
          </a:stretch>
        </p:blipFill>
        <p:spPr>
          <a:xfrm>
            <a:off x="3258710" y="696286"/>
            <a:ext cx="654342" cy="654342"/>
          </a:xfrm>
        </p:spPr>
      </p:pic>
      <p:sp>
        <p:nvSpPr>
          <p:cNvPr id="6" name="Rechteck: abgerundete Ecken 5">
            <a:extLst>
              <a:ext uri="{FF2B5EF4-FFF2-40B4-BE49-F238E27FC236}">
                <a16:creationId xmlns:a16="http://schemas.microsoft.com/office/drawing/2014/main" id="{24C017D8-F04C-4845-B3E6-9729EF1F92B3}"/>
              </a:ext>
            </a:extLst>
          </p:cNvPr>
          <p:cNvSpPr/>
          <p:nvPr/>
        </p:nvSpPr>
        <p:spPr>
          <a:xfrm>
            <a:off x="654342" y="2203353"/>
            <a:ext cx="3187816" cy="36240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wählt der Zauberstab automatisch einen Bereich Ihres Bildes anhand seiner Farbe und seines Farbtons aus . Wenn Sie auf ein beliebiges Pixel klicken, findet der Zauberstab andere, die er als passend erkennt.</a:t>
            </a:r>
          </a:p>
        </p:txBody>
      </p:sp>
      <p:pic>
        <p:nvPicPr>
          <p:cNvPr id="1026" name="Picture 2" descr="Freistellen mit dem Zauberstab in Photoshop CC 2015">
            <a:extLst>
              <a:ext uri="{FF2B5EF4-FFF2-40B4-BE49-F238E27FC236}">
                <a16:creationId xmlns:a16="http://schemas.microsoft.com/office/drawing/2014/main" id="{7CA85B2C-5C64-47E8-AEEA-A064009C61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7500" y="1951683"/>
            <a:ext cx="6890158" cy="3875714"/>
          </a:xfrm>
          <a:prstGeom prst="rect">
            <a:avLst/>
          </a:prstGeom>
          <a:noFill/>
          <a:extLst>
            <a:ext uri="{909E8E84-426E-40DD-AFC4-6F175D3DCCD1}">
              <a14:hiddenFill xmlns:a14="http://schemas.microsoft.com/office/drawing/2010/main">
                <a:solidFill>
                  <a:srgbClr val="FFFFFF"/>
                </a:solidFill>
              </a14:hiddenFill>
            </a:ext>
          </a:extLst>
        </p:spPr>
      </p:pic>
      <p:sp>
        <p:nvSpPr>
          <p:cNvPr id="11" name="Pfeil: nach rechts 10">
            <a:extLst>
              <a:ext uri="{FF2B5EF4-FFF2-40B4-BE49-F238E27FC236}">
                <a16:creationId xmlns:a16="http://schemas.microsoft.com/office/drawing/2014/main" id="{70CBF626-4D62-4573-AC07-1792DD0B38E9}"/>
              </a:ext>
            </a:extLst>
          </p:cNvPr>
          <p:cNvSpPr/>
          <p:nvPr/>
        </p:nvSpPr>
        <p:spPr>
          <a:xfrm rot="2730088">
            <a:off x="4474656" y="1157519"/>
            <a:ext cx="2841765" cy="15070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Hintergrund (einfärbig)</a:t>
            </a:r>
          </a:p>
        </p:txBody>
      </p:sp>
    </p:spTree>
    <p:extLst>
      <p:ext uri="{BB962C8B-B14F-4D97-AF65-F5344CB8AC3E}">
        <p14:creationId xmlns:p14="http://schemas.microsoft.com/office/powerpoint/2010/main" val="719075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AF71A3-ECDA-48CA-B4F0-A1B6D0835E0A}"/>
              </a:ext>
            </a:extLst>
          </p:cNvPr>
          <p:cNvSpPr>
            <a:spLocks noGrp="1"/>
          </p:cNvSpPr>
          <p:nvPr>
            <p:ph type="title"/>
          </p:nvPr>
        </p:nvSpPr>
        <p:spPr>
          <a:xfrm>
            <a:off x="407376" y="309614"/>
            <a:ext cx="8534400" cy="1507067"/>
          </a:xfrm>
        </p:spPr>
        <p:txBody>
          <a:bodyPr/>
          <a:lstStyle/>
          <a:p>
            <a:r>
              <a:rPr lang="de-AT" dirty="0"/>
              <a:t>Pinsel</a:t>
            </a:r>
          </a:p>
        </p:txBody>
      </p:sp>
      <p:pic>
        <p:nvPicPr>
          <p:cNvPr id="5" name="Inhaltsplatzhalter 4">
            <a:extLst>
              <a:ext uri="{FF2B5EF4-FFF2-40B4-BE49-F238E27FC236}">
                <a16:creationId xmlns:a16="http://schemas.microsoft.com/office/drawing/2014/main" id="{BD2513E3-F7F7-4F3C-8B11-04A5F79F49C1}"/>
              </a:ext>
            </a:extLst>
          </p:cNvPr>
          <p:cNvPicPr>
            <a:picLocks noGrp="1" noChangeAspect="1"/>
          </p:cNvPicPr>
          <p:nvPr>
            <p:ph idx="1"/>
          </p:nvPr>
        </p:nvPicPr>
        <p:blipFill>
          <a:blip r:embed="rId2"/>
          <a:stretch>
            <a:fillRect/>
          </a:stretch>
        </p:blipFill>
        <p:spPr>
          <a:xfrm>
            <a:off x="2137962" y="798278"/>
            <a:ext cx="529737" cy="529737"/>
          </a:xfrm>
        </p:spPr>
      </p:pic>
      <p:sp>
        <p:nvSpPr>
          <p:cNvPr id="6" name="Rechteck: abgerundete Ecken 5">
            <a:extLst>
              <a:ext uri="{FF2B5EF4-FFF2-40B4-BE49-F238E27FC236}">
                <a16:creationId xmlns:a16="http://schemas.microsoft.com/office/drawing/2014/main" id="{5245605C-23E9-4A83-8AF1-3CB09CED89C9}"/>
              </a:ext>
            </a:extLst>
          </p:cNvPr>
          <p:cNvSpPr/>
          <p:nvPr/>
        </p:nvSpPr>
        <p:spPr>
          <a:xfrm>
            <a:off x="1417738" y="2305345"/>
            <a:ext cx="2835479" cy="31542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  Sie können damit direkt auf einem Bild, einer Ebene oder einer Ebenen Maske malen</a:t>
            </a:r>
          </a:p>
        </p:txBody>
      </p:sp>
      <p:pic>
        <p:nvPicPr>
          <p:cNvPr id="10" name="Grafik 9">
            <a:extLst>
              <a:ext uri="{FF2B5EF4-FFF2-40B4-BE49-F238E27FC236}">
                <a16:creationId xmlns:a16="http://schemas.microsoft.com/office/drawing/2014/main" id="{9083FEEE-A45C-412F-BB63-DF3BADFBD737}"/>
              </a:ext>
            </a:extLst>
          </p:cNvPr>
          <p:cNvPicPr>
            <a:picLocks noChangeAspect="1"/>
          </p:cNvPicPr>
          <p:nvPr/>
        </p:nvPicPr>
        <p:blipFill>
          <a:blip r:embed="rId3"/>
          <a:stretch>
            <a:fillRect/>
          </a:stretch>
        </p:blipFill>
        <p:spPr>
          <a:xfrm>
            <a:off x="4750077" y="2083578"/>
            <a:ext cx="6650362" cy="3597794"/>
          </a:xfrm>
          <a:prstGeom prst="rect">
            <a:avLst/>
          </a:prstGeom>
        </p:spPr>
      </p:pic>
    </p:spTree>
    <p:extLst>
      <p:ext uri="{BB962C8B-B14F-4D97-AF65-F5344CB8AC3E}">
        <p14:creationId xmlns:p14="http://schemas.microsoft.com/office/powerpoint/2010/main" val="777451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B25F6C-89E0-4C41-A748-DBF76988D2C0}"/>
              </a:ext>
            </a:extLst>
          </p:cNvPr>
          <p:cNvSpPr>
            <a:spLocks noGrp="1"/>
          </p:cNvSpPr>
          <p:nvPr>
            <p:ph type="title"/>
          </p:nvPr>
        </p:nvSpPr>
        <p:spPr>
          <a:xfrm>
            <a:off x="365430" y="408964"/>
            <a:ext cx="8534400" cy="1507067"/>
          </a:xfrm>
        </p:spPr>
        <p:txBody>
          <a:bodyPr/>
          <a:lstStyle/>
          <a:p>
            <a:r>
              <a:rPr lang="de-AT" dirty="0"/>
              <a:t>Bereichs Reparatur </a:t>
            </a:r>
          </a:p>
        </p:txBody>
      </p:sp>
      <p:pic>
        <p:nvPicPr>
          <p:cNvPr id="8" name="Inhaltsplatzhalter 7">
            <a:extLst>
              <a:ext uri="{FF2B5EF4-FFF2-40B4-BE49-F238E27FC236}">
                <a16:creationId xmlns:a16="http://schemas.microsoft.com/office/drawing/2014/main" id="{5DED68E8-4702-4729-AEB7-0DB6199F5FAA}"/>
              </a:ext>
            </a:extLst>
          </p:cNvPr>
          <p:cNvPicPr>
            <a:picLocks noGrp="1" noChangeAspect="1"/>
          </p:cNvPicPr>
          <p:nvPr>
            <p:ph idx="1"/>
          </p:nvPr>
        </p:nvPicPr>
        <p:blipFill>
          <a:blip r:embed="rId2"/>
          <a:stretch>
            <a:fillRect/>
          </a:stretch>
        </p:blipFill>
        <p:spPr>
          <a:xfrm>
            <a:off x="4968312" y="2426974"/>
            <a:ext cx="5905606" cy="3614738"/>
          </a:xfrm>
        </p:spPr>
      </p:pic>
      <p:sp>
        <p:nvSpPr>
          <p:cNvPr id="9" name="Rechteck: abgerundete Ecken 8">
            <a:extLst>
              <a:ext uri="{FF2B5EF4-FFF2-40B4-BE49-F238E27FC236}">
                <a16:creationId xmlns:a16="http://schemas.microsoft.com/office/drawing/2014/main" id="{05D871B7-7EAA-4863-82AF-C720682DB732}"/>
              </a:ext>
            </a:extLst>
          </p:cNvPr>
          <p:cNvSpPr/>
          <p:nvPr/>
        </p:nvSpPr>
        <p:spPr>
          <a:xfrm>
            <a:off x="1033753" y="2296486"/>
            <a:ext cx="3389152" cy="38757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Mit dem Ausbessern-Werkzeug können Sie größere Bildbereiche in einem Rutsch retuschieren. Also, Sie füllen diese Bereiche durch Auswählen mit einem Lasso artigen Werkzeug und ziehen dann diesen Bereich auf einen anderen Bildbereich, damit dieser damit gefüllt wird.</a:t>
            </a:r>
          </a:p>
        </p:txBody>
      </p:sp>
    </p:spTree>
    <p:extLst>
      <p:ext uri="{BB962C8B-B14F-4D97-AF65-F5344CB8AC3E}">
        <p14:creationId xmlns:p14="http://schemas.microsoft.com/office/powerpoint/2010/main" val="1475757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123D39-FE2A-4F4C-B4CB-0D877476E488}"/>
              </a:ext>
            </a:extLst>
          </p:cNvPr>
          <p:cNvSpPr>
            <a:spLocks noGrp="1"/>
          </p:cNvSpPr>
          <p:nvPr>
            <p:ph type="title"/>
          </p:nvPr>
        </p:nvSpPr>
        <p:spPr>
          <a:xfrm>
            <a:off x="382209" y="410283"/>
            <a:ext cx="8534400" cy="1507067"/>
          </a:xfrm>
        </p:spPr>
        <p:txBody>
          <a:bodyPr/>
          <a:lstStyle/>
          <a:p>
            <a:r>
              <a:rPr lang="de-AT" dirty="0"/>
              <a:t>Ebenen </a:t>
            </a:r>
          </a:p>
        </p:txBody>
      </p:sp>
      <p:pic>
        <p:nvPicPr>
          <p:cNvPr id="5" name="Inhaltsplatzhalter 4">
            <a:extLst>
              <a:ext uri="{FF2B5EF4-FFF2-40B4-BE49-F238E27FC236}">
                <a16:creationId xmlns:a16="http://schemas.microsoft.com/office/drawing/2014/main" id="{504E1DFC-66A8-4084-B661-012BA8DD4520}"/>
              </a:ext>
            </a:extLst>
          </p:cNvPr>
          <p:cNvPicPr>
            <a:picLocks noGrp="1" noChangeAspect="1"/>
          </p:cNvPicPr>
          <p:nvPr>
            <p:ph idx="1"/>
          </p:nvPr>
        </p:nvPicPr>
        <p:blipFill>
          <a:blip r:embed="rId2"/>
          <a:stretch>
            <a:fillRect/>
          </a:stretch>
        </p:blipFill>
        <p:spPr>
          <a:xfrm>
            <a:off x="5629013" y="1761798"/>
            <a:ext cx="3556466" cy="4383961"/>
          </a:xfrm>
        </p:spPr>
      </p:pic>
      <p:sp>
        <p:nvSpPr>
          <p:cNvPr id="6" name="Rechteck: abgerundete Ecken 5">
            <a:extLst>
              <a:ext uri="{FF2B5EF4-FFF2-40B4-BE49-F238E27FC236}">
                <a16:creationId xmlns:a16="http://schemas.microsoft.com/office/drawing/2014/main" id="{98253051-B58A-4EAE-A3A4-1C5C314F5DC3}"/>
              </a:ext>
            </a:extLst>
          </p:cNvPr>
          <p:cNvSpPr/>
          <p:nvPr/>
        </p:nvSpPr>
        <p:spPr>
          <a:xfrm>
            <a:off x="1228287" y="1761798"/>
            <a:ext cx="3704439" cy="4383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Ebenen sind wie gestapelte, transparente Glasscheiben, auf die Sie Bilder malen können . Sie können durch die transparenten Bereiche einer Ebene auf die darunterliegenden Ebenen sehen. Sie können an jeder Ebene unabhängig arbeiten und experimentieren, um den gewünschten Effekt zu erzielen.</a:t>
            </a:r>
          </a:p>
        </p:txBody>
      </p:sp>
    </p:spTree>
    <p:extLst>
      <p:ext uri="{BB962C8B-B14F-4D97-AF65-F5344CB8AC3E}">
        <p14:creationId xmlns:p14="http://schemas.microsoft.com/office/powerpoint/2010/main" val="391484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542106-9249-4132-B056-7781E752B1E9}"/>
              </a:ext>
            </a:extLst>
          </p:cNvPr>
          <p:cNvSpPr>
            <a:spLocks noGrp="1"/>
          </p:cNvSpPr>
          <p:nvPr>
            <p:ph type="title"/>
          </p:nvPr>
        </p:nvSpPr>
        <p:spPr>
          <a:xfrm>
            <a:off x="357041" y="376727"/>
            <a:ext cx="8534400" cy="1507067"/>
          </a:xfrm>
        </p:spPr>
        <p:txBody>
          <a:bodyPr/>
          <a:lstStyle/>
          <a:p>
            <a:r>
              <a:rPr lang="de-AT" dirty="0"/>
              <a:t>Menschen jünger machen </a:t>
            </a:r>
          </a:p>
        </p:txBody>
      </p:sp>
      <p:pic>
        <p:nvPicPr>
          <p:cNvPr id="5" name="Inhaltsplatzhalter 4">
            <a:extLst>
              <a:ext uri="{FF2B5EF4-FFF2-40B4-BE49-F238E27FC236}">
                <a16:creationId xmlns:a16="http://schemas.microsoft.com/office/drawing/2014/main" id="{2F56E695-91C3-4C7F-85F5-5E01590AA0A5}"/>
              </a:ext>
            </a:extLst>
          </p:cNvPr>
          <p:cNvPicPr>
            <a:picLocks noGrp="1" noChangeAspect="1"/>
          </p:cNvPicPr>
          <p:nvPr>
            <p:ph idx="1"/>
          </p:nvPr>
        </p:nvPicPr>
        <p:blipFill>
          <a:blip r:embed="rId2"/>
          <a:stretch>
            <a:fillRect/>
          </a:stretch>
        </p:blipFill>
        <p:spPr>
          <a:xfrm>
            <a:off x="5314502" y="1821322"/>
            <a:ext cx="4427703" cy="4466543"/>
          </a:xfrm>
        </p:spPr>
      </p:pic>
      <p:sp>
        <p:nvSpPr>
          <p:cNvPr id="6" name="Rechteck: abgerundete Ecken 5">
            <a:extLst>
              <a:ext uri="{FF2B5EF4-FFF2-40B4-BE49-F238E27FC236}">
                <a16:creationId xmlns:a16="http://schemas.microsoft.com/office/drawing/2014/main" id="{39CDE496-E7AE-4F28-9F2E-3B66B04FAB47}"/>
              </a:ext>
            </a:extLst>
          </p:cNvPr>
          <p:cNvSpPr/>
          <p:nvPr/>
        </p:nvSpPr>
        <p:spPr>
          <a:xfrm>
            <a:off x="512747" y="1821322"/>
            <a:ext cx="4016524" cy="35294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Über falten und sonstige Unreinheiten im Gesicht </a:t>
            </a:r>
          </a:p>
          <a:p>
            <a:pPr algn="ctr"/>
            <a:r>
              <a:rPr lang="de-AT" dirty="0"/>
              <a:t>Mit den Bereiches Reparatur Werkzeug drüber malen</a:t>
            </a:r>
          </a:p>
        </p:txBody>
      </p:sp>
      <p:sp>
        <p:nvSpPr>
          <p:cNvPr id="9" name="Pfeil: nach rechts 8">
            <a:extLst>
              <a:ext uri="{FF2B5EF4-FFF2-40B4-BE49-F238E27FC236}">
                <a16:creationId xmlns:a16="http://schemas.microsoft.com/office/drawing/2014/main" id="{BCE81DF5-7A56-4BC6-AD90-F930BAAB68BD}"/>
              </a:ext>
            </a:extLst>
          </p:cNvPr>
          <p:cNvSpPr/>
          <p:nvPr/>
        </p:nvSpPr>
        <p:spPr>
          <a:xfrm rot="20223322">
            <a:off x="5635660" y="3882007"/>
            <a:ext cx="1184580" cy="596165"/>
          </a:xfrm>
          <a:prstGeom prst="rightArrow">
            <a:avLst>
              <a:gd name="adj1" fmla="val 50000"/>
              <a:gd name="adj2" fmla="val 9524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3856836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31B255-5235-4C71-9382-F4738D470F24}"/>
              </a:ext>
            </a:extLst>
          </p:cNvPr>
          <p:cNvSpPr>
            <a:spLocks noGrp="1"/>
          </p:cNvSpPr>
          <p:nvPr>
            <p:ph type="title"/>
          </p:nvPr>
        </p:nvSpPr>
        <p:spPr>
          <a:xfrm>
            <a:off x="513296" y="342622"/>
            <a:ext cx="8534400" cy="1507067"/>
          </a:xfrm>
        </p:spPr>
        <p:txBody>
          <a:bodyPr/>
          <a:lstStyle/>
          <a:p>
            <a:r>
              <a:rPr lang="de-AT" dirty="0"/>
              <a:t>Menschen jünger machen </a:t>
            </a:r>
          </a:p>
        </p:txBody>
      </p:sp>
      <p:pic>
        <p:nvPicPr>
          <p:cNvPr id="5" name="Inhaltsplatzhalter 4">
            <a:extLst>
              <a:ext uri="{FF2B5EF4-FFF2-40B4-BE49-F238E27FC236}">
                <a16:creationId xmlns:a16="http://schemas.microsoft.com/office/drawing/2014/main" id="{88DBC854-4BB2-4CF7-BD47-777255279AE4}"/>
              </a:ext>
            </a:extLst>
          </p:cNvPr>
          <p:cNvPicPr>
            <a:picLocks noGrp="1" noChangeAspect="1"/>
          </p:cNvPicPr>
          <p:nvPr>
            <p:ph idx="1"/>
          </p:nvPr>
        </p:nvPicPr>
        <p:blipFill>
          <a:blip r:embed="rId2"/>
          <a:stretch>
            <a:fillRect/>
          </a:stretch>
        </p:blipFill>
        <p:spPr>
          <a:xfrm>
            <a:off x="4607022" y="1711225"/>
            <a:ext cx="4118234" cy="4282367"/>
          </a:xfrm>
        </p:spPr>
      </p:pic>
      <p:sp>
        <p:nvSpPr>
          <p:cNvPr id="6" name="Rechteck: abgerundete Ecken 5">
            <a:extLst>
              <a:ext uri="{FF2B5EF4-FFF2-40B4-BE49-F238E27FC236}">
                <a16:creationId xmlns:a16="http://schemas.microsoft.com/office/drawing/2014/main" id="{ECD2F676-9A9D-4993-BF66-E2627AE6864E}"/>
              </a:ext>
            </a:extLst>
          </p:cNvPr>
          <p:cNvSpPr/>
          <p:nvPr/>
        </p:nvSpPr>
        <p:spPr>
          <a:xfrm>
            <a:off x="1274017" y="1980879"/>
            <a:ext cx="2572284" cy="37430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Bei Fehlern wie im Gezeigten Bild einfach mehrmals drüber fahren bis man zufrieden ist </a:t>
            </a:r>
          </a:p>
        </p:txBody>
      </p:sp>
      <p:sp>
        <p:nvSpPr>
          <p:cNvPr id="7" name="Pfeil: nach links 6">
            <a:extLst>
              <a:ext uri="{FF2B5EF4-FFF2-40B4-BE49-F238E27FC236}">
                <a16:creationId xmlns:a16="http://schemas.microsoft.com/office/drawing/2014/main" id="{95AEF3D1-01F0-40EC-93DE-FFB833AF9A7C}"/>
              </a:ext>
            </a:extLst>
          </p:cNvPr>
          <p:cNvSpPr/>
          <p:nvPr/>
        </p:nvSpPr>
        <p:spPr>
          <a:xfrm rot="20973133">
            <a:off x="7134635" y="2427005"/>
            <a:ext cx="1110953" cy="572569"/>
          </a:xfrm>
          <a:prstGeom prst="leftArrow">
            <a:avLst>
              <a:gd name="adj1" fmla="val 50000"/>
              <a:gd name="adj2" fmla="val 768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3546278203"/>
      </p:ext>
    </p:extLst>
  </p:cSld>
  <p:clrMapOvr>
    <a:masterClrMapping/>
  </p:clrMapOvr>
</p:sld>
</file>

<file path=ppt/theme/theme1.xml><?xml version="1.0" encoding="utf-8"?>
<a:theme xmlns:a="http://schemas.openxmlformats.org/drawingml/2006/main" name="Segment">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310</Words>
  <Application>Microsoft Office PowerPoint</Application>
  <PresentationFormat>Breitbild</PresentationFormat>
  <Paragraphs>26</Paragraphs>
  <Slides>10</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10</vt:i4>
      </vt:variant>
    </vt:vector>
  </HeadingPairs>
  <TitlesOfParts>
    <vt:vector size="14" baseType="lpstr">
      <vt:lpstr>Arial</vt:lpstr>
      <vt:lpstr>Century Gothic</vt:lpstr>
      <vt:lpstr>Wingdings 3</vt:lpstr>
      <vt:lpstr>Segment</vt:lpstr>
      <vt:lpstr>Photoshop Arbeiten</vt:lpstr>
      <vt:lpstr> wichtige Photoshop Werkzeuge</vt:lpstr>
      <vt:lpstr>lasso-Werkzeug</vt:lpstr>
      <vt:lpstr>Zauberstab</vt:lpstr>
      <vt:lpstr>Pinsel</vt:lpstr>
      <vt:lpstr>Bereichs Reparatur </vt:lpstr>
      <vt:lpstr>Ebenen </vt:lpstr>
      <vt:lpstr>Menschen jünger machen </vt:lpstr>
      <vt:lpstr>Menschen jünger machen </vt:lpstr>
      <vt:lpstr>Pipette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Photoshop Arbeiten</dc:title>
  <dc:creator>Tobias SIEDL</dc:creator>
  <cp:lastModifiedBy>Tobias SIEDL</cp:lastModifiedBy>
  <cp:revision>10</cp:revision>
  <dcterms:created xsi:type="dcterms:W3CDTF">2025-02-21T07:04:05Z</dcterms:created>
  <dcterms:modified xsi:type="dcterms:W3CDTF">2025-02-21T08:41:59Z</dcterms:modified>
</cp:coreProperties>
</file>