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jileann\Desktop\jilek_211024\Buchhaltung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Buchhaltung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Einnahmen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Tabelle1!$A$3:$A$5</c:f>
              <c:strCache>
                <c:ptCount val="3"/>
                <c:pt idx="0">
                  <c:v>Zeit</c:v>
                </c:pt>
                <c:pt idx="1">
                  <c:v>Zeit</c:v>
                </c:pt>
                <c:pt idx="2">
                  <c:v>Zeit</c:v>
                </c:pt>
              </c:strCache>
            </c:strRef>
          </c:cat>
          <c:val>
            <c:numRef>
              <c:f>Tabelle1!$B$3:$B$5</c:f>
              <c:numCache>
                <c:formatCode>General</c:formatCode>
                <c:ptCount val="3"/>
                <c:pt idx="0">
                  <c:v>80</c:v>
                </c:pt>
                <c:pt idx="1">
                  <c:v>80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E7-4BBA-A104-D186C009C771}"/>
            </c:ext>
          </c:extLst>
        </c:ser>
        <c:ser>
          <c:idx val="1"/>
          <c:order val="1"/>
          <c:tx>
            <c:strRef>
              <c:f>Tabelle1!$C$2</c:f>
              <c:strCache>
                <c:ptCount val="1"/>
                <c:pt idx="0">
                  <c:v>Ausgaben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Tabelle1!$A$3:$A$5</c:f>
              <c:strCache>
                <c:ptCount val="3"/>
                <c:pt idx="0">
                  <c:v>Zeit</c:v>
                </c:pt>
                <c:pt idx="1">
                  <c:v>Zeit</c:v>
                </c:pt>
                <c:pt idx="2">
                  <c:v>Zeit</c:v>
                </c:pt>
              </c:strCache>
            </c:strRef>
          </c:cat>
          <c:val>
            <c:numRef>
              <c:f>Tabelle1!$C$3:$C$5</c:f>
              <c:numCache>
                <c:formatCode>General</c:formatCode>
                <c:ptCount val="3"/>
                <c:pt idx="0">
                  <c:v>25</c:v>
                </c:pt>
                <c:pt idx="1">
                  <c:v>30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E7-4BBA-A104-D186C009C771}"/>
            </c:ext>
          </c:extLst>
        </c:ser>
        <c:ser>
          <c:idx val="2"/>
          <c:order val="2"/>
          <c:tx>
            <c:strRef>
              <c:f>Tabelle1!$D$2</c:f>
              <c:strCache>
                <c:ptCount val="1"/>
                <c:pt idx="0">
                  <c:v>Gewinn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Tabelle1!$A$3:$A$5</c:f>
              <c:strCache>
                <c:ptCount val="3"/>
                <c:pt idx="0">
                  <c:v>Zeit</c:v>
                </c:pt>
                <c:pt idx="1">
                  <c:v>Zeit</c:v>
                </c:pt>
                <c:pt idx="2">
                  <c:v>Zeit</c:v>
                </c:pt>
              </c:strCache>
            </c:strRef>
          </c:cat>
          <c:val>
            <c:numRef>
              <c:f>Tabelle1!$D$3:$D$5</c:f>
              <c:numCache>
                <c:formatCode>General</c:formatCode>
                <c:ptCount val="3"/>
                <c:pt idx="0">
                  <c:v>105</c:v>
                </c:pt>
                <c:pt idx="1">
                  <c:v>110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E7-4BBA-A104-D186C009C771}"/>
            </c:ext>
          </c:extLst>
        </c:ser>
        <c:ser>
          <c:idx val="3"/>
          <c:order val="3"/>
          <c:tx>
            <c:strRef>
              <c:f>Tabelle1!$F$2</c:f>
              <c:strCache>
                <c:ptCount val="1"/>
                <c:pt idx="0">
                  <c:v>Bruttogewinn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Tabelle1!$A$3:$A$5</c:f>
              <c:strCache>
                <c:ptCount val="3"/>
                <c:pt idx="0">
                  <c:v>Zeit</c:v>
                </c:pt>
                <c:pt idx="1">
                  <c:v>Zeit</c:v>
                </c:pt>
                <c:pt idx="2">
                  <c:v>Zeit</c:v>
                </c:pt>
              </c:strCache>
            </c:strRef>
          </c:cat>
          <c:val>
            <c:numRef>
              <c:f>Tabelle1!$F$3:$F$5</c:f>
              <c:numCache>
                <c:formatCode>General</c:formatCode>
                <c:ptCount val="3"/>
                <c:pt idx="0">
                  <c:v>106.25</c:v>
                </c:pt>
                <c:pt idx="1">
                  <c:v>110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E7-4BBA-A104-D186C009C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3580368"/>
        <c:axId val="383581680"/>
      </c:barChart>
      <c:catAx>
        <c:axId val="38358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3581680"/>
        <c:crosses val="autoZero"/>
        <c:auto val="1"/>
        <c:lblAlgn val="ctr"/>
        <c:lblOffset val="100"/>
        <c:noMultiLvlLbl val="0"/>
      </c:catAx>
      <c:valAx>
        <c:axId val="383581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358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BE5BA-5130-421A-AEEC-01FC964C3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F57CA6-9321-476B-8003-62C8714119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Anna-Katharina Musterfrau</a:t>
            </a:r>
          </a:p>
        </p:txBody>
      </p:sp>
    </p:spTree>
    <p:extLst>
      <p:ext uri="{BB962C8B-B14F-4D97-AF65-F5344CB8AC3E}">
        <p14:creationId xmlns:p14="http://schemas.microsoft.com/office/powerpoint/2010/main" val="187900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63738-C1A1-40C9-92AC-155CD4FE2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81AB858E-1D7F-4181-A318-31216C44D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86774"/>
              </p:ext>
            </p:extLst>
          </p:nvPr>
        </p:nvGraphicFramePr>
        <p:xfrm>
          <a:off x="4102218" y="1019691"/>
          <a:ext cx="6718182" cy="34952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697">
                  <a:extLst>
                    <a:ext uri="{9D8B030D-6E8A-4147-A177-3AD203B41FA5}">
                      <a16:colId xmlns:a16="http://schemas.microsoft.com/office/drawing/2014/main" val="3881586244"/>
                    </a:ext>
                  </a:extLst>
                </a:gridCol>
                <a:gridCol w="1119697">
                  <a:extLst>
                    <a:ext uri="{9D8B030D-6E8A-4147-A177-3AD203B41FA5}">
                      <a16:colId xmlns:a16="http://schemas.microsoft.com/office/drawing/2014/main" val="1189290687"/>
                    </a:ext>
                  </a:extLst>
                </a:gridCol>
                <a:gridCol w="1119697">
                  <a:extLst>
                    <a:ext uri="{9D8B030D-6E8A-4147-A177-3AD203B41FA5}">
                      <a16:colId xmlns:a16="http://schemas.microsoft.com/office/drawing/2014/main" val="46498829"/>
                    </a:ext>
                  </a:extLst>
                </a:gridCol>
                <a:gridCol w="1119697">
                  <a:extLst>
                    <a:ext uri="{9D8B030D-6E8A-4147-A177-3AD203B41FA5}">
                      <a16:colId xmlns:a16="http://schemas.microsoft.com/office/drawing/2014/main" val="2396968320"/>
                    </a:ext>
                  </a:extLst>
                </a:gridCol>
                <a:gridCol w="1119697">
                  <a:extLst>
                    <a:ext uri="{9D8B030D-6E8A-4147-A177-3AD203B41FA5}">
                      <a16:colId xmlns:a16="http://schemas.microsoft.com/office/drawing/2014/main" val="1446276118"/>
                    </a:ext>
                  </a:extLst>
                </a:gridCol>
                <a:gridCol w="1119697">
                  <a:extLst>
                    <a:ext uri="{9D8B030D-6E8A-4147-A177-3AD203B41FA5}">
                      <a16:colId xmlns:a16="http://schemas.microsoft.com/office/drawing/2014/main" val="3367639891"/>
                    </a:ext>
                  </a:extLst>
                </a:gridCol>
              </a:tblGrid>
              <a:tr h="92898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Buchhaltung 2022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66755"/>
                  </a:ext>
                </a:extLst>
              </a:tr>
              <a:tr h="51325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Einnahmen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Ausgaben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Gewinn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Erhöhung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Bruttogewinn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8712586"/>
                  </a:ext>
                </a:extLst>
              </a:tr>
              <a:tr h="51325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849813"/>
                  </a:ext>
                </a:extLst>
              </a:tr>
              <a:tr h="51325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3787972"/>
                  </a:ext>
                </a:extLst>
              </a:tr>
              <a:tr h="51325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1009319"/>
                  </a:ext>
                </a:extLst>
              </a:tr>
              <a:tr h="51325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0870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152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F2CB7-1CB5-4A07-A3F9-30D0783FA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402D289B-2B81-4BCC-9BEB-A4F933FDAB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307651"/>
              </p:ext>
            </p:extLst>
          </p:nvPr>
        </p:nvGraphicFramePr>
        <p:xfrm>
          <a:off x="1519805" y="2258735"/>
          <a:ext cx="7020188" cy="37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549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94794-70F8-47D1-A0EE-185DE87EA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Absolutem Zellbezug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BD466A0-C2C5-43CB-96BF-14A8B62CB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3322" y="806051"/>
            <a:ext cx="1306571" cy="759634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E4A79D1C-DBDD-48A3-B6AE-CEE054821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228671"/>
            <a:ext cx="39050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Wenn du in Zelle B1 die Formel = $A$1 </a:t>
            </a:r>
            <a:r>
              <a:rPr lang="de-AT" dirty="0"/>
              <a:t>hast und sie nach B2 kopierst, bleibt die Formel hast du die Formel in B2 = $A$1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44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07C110-F93D-4401-9440-E8C1E73A4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Relativem Zellbezug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06E6441-27C1-43E6-81C9-6A118C5E1AEC}"/>
              </a:ext>
            </a:extLst>
          </p:cNvPr>
          <p:cNvSpPr/>
          <p:nvPr/>
        </p:nvSpPr>
        <p:spPr>
          <a:xfrm>
            <a:off x="1647038" y="2366103"/>
            <a:ext cx="36296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/>
              <a:t>Wenn du das Ergebnis von z.B. A1 und B1 haben willst dann musst du es so wie am Screenshot dargestellt wird eingeben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4ACBBA5-F43C-40D3-B049-1AD8A0193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5719" y="2022564"/>
            <a:ext cx="2020814" cy="68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237636"/>
      </p:ext>
    </p:extLst>
  </p:cSld>
  <p:clrMapOvr>
    <a:masterClrMapping/>
  </p:clrMapOvr>
</p:sld>
</file>

<file path=ppt/theme/theme1.xml><?xml version="1.0" encoding="utf-8"?>
<a:theme xmlns:a="http://schemas.openxmlformats.org/drawingml/2006/main" name="Zuschneiden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TM10001105[[fn=Ausschnitt]]</Template>
  <TotalTime>0</TotalTime>
  <Words>102</Words>
  <Application>Microsoft Office PowerPoint</Application>
  <PresentationFormat>Breitbild</PresentationFormat>
  <Paragraphs>40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Franklin Gothic Book</vt:lpstr>
      <vt:lpstr>Zuschneiden</vt:lpstr>
      <vt:lpstr>Buchhaltung 2022</vt:lpstr>
      <vt:lpstr>Tabelle</vt:lpstr>
      <vt:lpstr>Diagramm</vt:lpstr>
      <vt:lpstr>Absolutem Zellbezug</vt:lpstr>
      <vt:lpstr>Relativem Zellbezug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2022</dc:title>
  <dc:creator>Anna-Katharina JILEK</dc:creator>
  <cp:lastModifiedBy>Anna-Katharina JILEK</cp:lastModifiedBy>
  <cp:revision>2</cp:revision>
  <dcterms:created xsi:type="dcterms:W3CDTF">2024-10-21T14:39:36Z</dcterms:created>
  <dcterms:modified xsi:type="dcterms:W3CDTF">2024-10-21T15:02:16Z</dcterms:modified>
</cp:coreProperties>
</file>