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B414CA-708F-4042-A8B7-029EEF5D16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6321318-3DC6-4A13-9921-937C4CCC96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F8B000E-E567-4B3F-9905-550986AF4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F5AD-242F-4154-B06A-7062696F681D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BEE5128-4E86-4B1A-AF71-CAA4DDAE4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20EB84-0260-4CFB-8467-56B11C697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9FF2-84E5-4D38-BFA5-70F3B0DDDD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13098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D3E34-BCF5-407B-A22F-FD2FA465D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8BF74FB-77FF-4F88-86D4-29790B306D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8B9F186-23F3-4570-AB9B-982E68CB0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F5AD-242F-4154-B06A-7062696F681D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52D1E62-7147-4ACA-8925-8FB919E18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D5D8F5-9C05-4C89-B558-0A3071CEA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9FF2-84E5-4D38-BFA5-70F3B0DDDD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79710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2C7F2DE-E0DD-484D-9CEF-B5AD49DA7D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C54BF99-B6A4-4668-A09C-11B98C1256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703B52-8B3A-4C3B-A0A4-BFCD5AC7A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F5AD-242F-4154-B06A-7062696F681D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1199406-1949-436B-A039-CB0BA5711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6E57CFB-3B13-48A1-B0D6-B51C7EEEC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9FF2-84E5-4D38-BFA5-70F3B0DDDD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50781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03985F-B1F7-4DCD-861F-D9F833108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FA664D8-C87B-4197-A898-CAA6420C8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5861F8-3163-4624-8378-4C61C6802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F5AD-242F-4154-B06A-7062696F681D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39CD08-75EE-4F30-BB97-1A5719DC4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F7511B-32D3-4454-B017-978D29571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9FF2-84E5-4D38-BFA5-70F3B0DDDD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40145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7B0A19-6B00-4C81-82A3-A4CA1B092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452BAF4-924B-4B43-8CBB-283D6DB8D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0D0C578-6CB7-45D9-8567-3190D4523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F5AD-242F-4154-B06A-7062696F681D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E31E39-AEDE-4E1C-8DDC-1821A3ED5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7E0A96-59E2-47D5-B89F-4E54DC792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9FF2-84E5-4D38-BFA5-70F3B0DDDD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16642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4E39DD-B018-4DCE-8D43-F42DFBFCB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CF51CB-7AED-475D-8350-6A387837FF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CC5E26E-EB20-43C7-9D3D-3C61A1C943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95E7470-0D7A-47A6-88E5-03E75B1AB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F5AD-242F-4154-B06A-7062696F681D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45A773-597A-4082-B662-AB64EDA2F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F8A9121-A809-466E-885F-D2E350913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9FF2-84E5-4D38-BFA5-70F3B0DDDD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803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76E53F-B232-4A9F-A473-09DE6DE1C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ADAD8E0-0923-46F0-A779-CE3DFB8BC7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B5388E4-8DBF-4E46-8064-42A726F532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F4BE23B-7C96-4F6A-8040-67E8654E26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6A8A50D-7A01-40D6-9693-FEAD8DF935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7DB9D01-C8E3-457C-9972-389BB2D05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F5AD-242F-4154-B06A-7062696F681D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84F2B5B-E914-4A98-A9C6-08A13FBAB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7B20AB1-7287-48C1-AB2E-F686FB01F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9FF2-84E5-4D38-BFA5-70F3B0DDDD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95266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8E4BDC-6A83-4286-8106-5A97E504A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E5C1CD3-8C3E-426D-81E3-9E101AB8F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F5AD-242F-4154-B06A-7062696F681D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FE4FC1A-AC38-4C9C-A7D4-05949F7A5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0DF4C91-D870-4982-B6E2-D7AA20A5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9FF2-84E5-4D38-BFA5-70F3B0DDDD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84490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3D295CF-B047-4CD9-9A9C-A50554D4F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F5AD-242F-4154-B06A-7062696F681D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0AB2011-9380-4E3F-B1E6-9ED701710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43D6D2C-15CA-4D8C-B081-D5EDA69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9FF2-84E5-4D38-BFA5-70F3B0DDDD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100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B778E3-0C29-44C2-B588-E2564709D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A594971-FAB3-427E-9189-0A1B8E311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ED7AEC4-06EB-4BAD-8EE3-3B13B4A653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3713325-B94F-4ACB-81A3-C9F264F28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F5AD-242F-4154-B06A-7062696F681D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6735EC0-70C1-4B14-A3F4-B20F0AD69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F7B1418-1242-48B1-BC7A-13B91F3A5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9FF2-84E5-4D38-BFA5-70F3B0DDDD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87376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9BD6BB-3B57-4027-BE0E-B43252FBE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3D65F84-B3CC-4A5C-A49E-2F63732618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9C975EF-BA0B-4D7E-ADAE-F4AD5B8103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541194B-1DFB-4137-93BA-36469ACCA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F5AD-242F-4154-B06A-7062696F681D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7041CF3-B220-4008-9411-617D447FC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7B53319-F1EC-46B7-867F-E1EAA9B7F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9FF2-84E5-4D38-BFA5-70F3B0DDDD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1874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8E5FE89-A56D-4033-87FB-77F47B47B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402BBF9-5CE1-4DD9-B696-DB1E79A549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AB248B0-D676-4AEA-8776-0261851E8D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EF5AD-242F-4154-B06A-7062696F681D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050694-00AD-4552-A361-AEA4190A1F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09228A4-EB41-4A70-9C99-E0A4AC28E6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19FF2-84E5-4D38-BFA5-70F3B0DDDD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42095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1CA51548-2F85-451E-B170-2AF03E99D1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5813" y="3895165"/>
            <a:ext cx="5716750" cy="1748326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CB6E8ABF-11D5-431C-ABE3-3BDB458F626A}"/>
              </a:ext>
            </a:extLst>
          </p:cNvPr>
          <p:cNvSpPr txBox="1"/>
          <p:nvPr/>
        </p:nvSpPr>
        <p:spPr>
          <a:xfrm>
            <a:off x="3112316" y="1224793"/>
            <a:ext cx="5972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Buchhaltung</a:t>
            </a:r>
          </a:p>
        </p:txBody>
      </p:sp>
      <p:sp>
        <p:nvSpPr>
          <p:cNvPr id="7" name="Untertitel 2">
            <a:extLst>
              <a:ext uri="{FF2B5EF4-FFF2-40B4-BE49-F238E27FC236}">
                <a16:creationId xmlns:a16="http://schemas.microsoft.com/office/drawing/2014/main" id="{AE1D518F-518C-4D7D-94FA-5CC2DDB837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301528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E16720-6FB8-4B93-9446-4AEE9369A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Diagramm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206928FF-0008-4833-A694-0DB355DE6D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2210" y="3429000"/>
            <a:ext cx="4706007" cy="2953162"/>
          </a:xfrm>
        </p:spPr>
      </p:pic>
    </p:spTree>
    <p:extLst>
      <p:ext uri="{BB962C8B-B14F-4D97-AF65-F5344CB8AC3E}">
        <p14:creationId xmlns:p14="http://schemas.microsoft.com/office/powerpoint/2010/main" val="1213687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6B5A9C-F784-4A84-B224-A14F3FECC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Erklärung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4569C66-C9A2-4219-B381-C3830C029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err="1"/>
              <a:t>Absolture</a:t>
            </a:r>
            <a:r>
              <a:rPr lang="de-AT"/>
              <a:t> Zellbezug: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167023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Breitbild</PresentationFormat>
  <Paragraphs>4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PowerPoint-Präsentation</vt:lpstr>
      <vt:lpstr>Diagramm</vt:lpstr>
      <vt:lpstr>Erklärung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Doreen WEICHELT</dc:creator>
  <cp:lastModifiedBy>Doreen WEICHELT</cp:lastModifiedBy>
  <cp:revision>1</cp:revision>
  <dcterms:created xsi:type="dcterms:W3CDTF">2024-10-21T14:57:07Z</dcterms:created>
  <dcterms:modified xsi:type="dcterms:W3CDTF">2024-10-21T14:57:22Z</dcterms:modified>
</cp:coreProperties>
</file>