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6D7476-A68C-4085-8213-17B9A44872D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CE2E12BC-0423-4218-A3B3-1A87A2EF4D1C}">
      <dgm:prSet phldrT="[Text]"/>
      <dgm:spPr/>
      <dgm:t>
        <a:bodyPr/>
        <a:lstStyle/>
        <a:p>
          <a:r>
            <a:rPr lang="de-AT" dirty="0"/>
            <a:t>Tastatur</a:t>
          </a:r>
        </a:p>
      </dgm:t>
    </dgm:pt>
    <dgm:pt modelId="{20B5B697-FCCB-4EAD-AF46-8BDCE258EDA4}" type="parTrans" cxnId="{4D7B1698-5652-4C81-9719-1CF2D1069D1A}">
      <dgm:prSet/>
      <dgm:spPr/>
      <dgm:t>
        <a:bodyPr/>
        <a:lstStyle/>
        <a:p>
          <a:endParaRPr lang="de-AT"/>
        </a:p>
      </dgm:t>
    </dgm:pt>
    <dgm:pt modelId="{8049C77E-10D7-4CB3-8A5C-9D5FE7E4B0DD}" type="sibTrans" cxnId="{4D7B1698-5652-4C81-9719-1CF2D1069D1A}">
      <dgm:prSet/>
      <dgm:spPr/>
      <dgm:t>
        <a:bodyPr/>
        <a:lstStyle/>
        <a:p>
          <a:endParaRPr lang="de-AT"/>
        </a:p>
      </dgm:t>
    </dgm:pt>
    <dgm:pt modelId="{37973124-0F1A-4039-B8B9-E92B90EEDC0F}">
      <dgm:prSet phldrT="[Text]"/>
      <dgm:spPr/>
      <dgm:t>
        <a:bodyPr/>
        <a:lstStyle/>
        <a:p>
          <a:r>
            <a:rPr lang="de-AT" dirty="0"/>
            <a:t>Maus</a:t>
          </a:r>
        </a:p>
      </dgm:t>
    </dgm:pt>
    <dgm:pt modelId="{BBE12575-18FA-4320-A5D8-5F520A14F7CA}" type="parTrans" cxnId="{9DDDC558-DE66-4DA7-B609-A65C77AB7D2C}">
      <dgm:prSet/>
      <dgm:spPr/>
      <dgm:t>
        <a:bodyPr/>
        <a:lstStyle/>
        <a:p>
          <a:endParaRPr lang="de-AT"/>
        </a:p>
      </dgm:t>
    </dgm:pt>
    <dgm:pt modelId="{25B59494-F176-4C95-98D4-EA03C68330CA}" type="sibTrans" cxnId="{9DDDC558-DE66-4DA7-B609-A65C77AB7D2C}">
      <dgm:prSet/>
      <dgm:spPr/>
      <dgm:t>
        <a:bodyPr/>
        <a:lstStyle/>
        <a:p>
          <a:endParaRPr lang="de-AT"/>
        </a:p>
      </dgm:t>
    </dgm:pt>
    <dgm:pt modelId="{8531EED2-A920-42E0-8893-EBDDCB8D08D1}">
      <dgm:prSet phldrT="[Text]"/>
      <dgm:spPr/>
      <dgm:t>
        <a:bodyPr/>
        <a:lstStyle/>
        <a:p>
          <a:r>
            <a:rPr lang="de-AT" dirty="0"/>
            <a:t>Bildschirm</a:t>
          </a:r>
        </a:p>
      </dgm:t>
    </dgm:pt>
    <dgm:pt modelId="{71F2843A-6FBB-4A30-AAD2-6F7897917AC5}" type="parTrans" cxnId="{9912215D-12DD-4B22-BDF5-020C6373D03E}">
      <dgm:prSet/>
      <dgm:spPr/>
      <dgm:t>
        <a:bodyPr/>
        <a:lstStyle/>
        <a:p>
          <a:endParaRPr lang="de-AT"/>
        </a:p>
      </dgm:t>
    </dgm:pt>
    <dgm:pt modelId="{023A91EE-F46F-4A14-A05F-4BCBC21A1AE1}" type="sibTrans" cxnId="{9912215D-12DD-4B22-BDF5-020C6373D03E}">
      <dgm:prSet/>
      <dgm:spPr/>
      <dgm:t>
        <a:bodyPr/>
        <a:lstStyle/>
        <a:p>
          <a:endParaRPr lang="de-AT"/>
        </a:p>
      </dgm:t>
    </dgm:pt>
    <dgm:pt modelId="{D6822214-42DB-453F-8C53-CFE6CA3C5315}">
      <dgm:prSet phldrT="[Text]"/>
      <dgm:spPr/>
      <dgm:t>
        <a:bodyPr/>
        <a:lstStyle/>
        <a:p>
          <a:r>
            <a:rPr lang="de-AT" dirty="0"/>
            <a:t>Kamera</a:t>
          </a:r>
        </a:p>
      </dgm:t>
    </dgm:pt>
    <dgm:pt modelId="{4AAFF574-4113-4A0D-95CE-747B8DA2F7F1}" type="parTrans" cxnId="{76ACAC5C-A6DC-468A-9093-A60CCC656E51}">
      <dgm:prSet/>
      <dgm:spPr/>
      <dgm:t>
        <a:bodyPr/>
        <a:lstStyle/>
        <a:p>
          <a:endParaRPr lang="de-AT"/>
        </a:p>
      </dgm:t>
    </dgm:pt>
    <dgm:pt modelId="{D5829C95-3836-41D5-A6A4-8534C485481A}" type="sibTrans" cxnId="{76ACAC5C-A6DC-468A-9093-A60CCC656E51}">
      <dgm:prSet/>
      <dgm:spPr/>
      <dgm:t>
        <a:bodyPr/>
        <a:lstStyle/>
        <a:p>
          <a:endParaRPr lang="de-AT"/>
        </a:p>
      </dgm:t>
    </dgm:pt>
    <dgm:pt modelId="{9AA6C728-5A60-4408-817E-673EA37761FB}">
      <dgm:prSet phldrT="[Text]"/>
      <dgm:spPr/>
      <dgm:t>
        <a:bodyPr/>
        <a:lstStyle/>
        <a:p>
          <a:r>
            <a:rPr lang="de-AT" dirty="0"/>
            <a:t>Mikrofon</a:t>
          </a:r>
        </a:p>
      </dgm:t>
    </dgm:pt>
    <dgm:pt modelId="{BFFCA372-41D1-4649-8688-CF0AB3F218D1}" type="parTrans" cxnId="{0C99B870-819F-41BC-AA27-47FAB63BC283}">
      <dgm:prSet/>
      <dgm:spPr/>
      <dgm:t>
        <a:bodyPr/>
        <a:lstStyle/>
        <a:p>
          <a:endParaRPr lang="de-AT"/>
        </a:p>
      </dgm:t>
    </dgm:pt>
    <dgm:pt modelId="{639FCDC6-221F-4A75-AA02-E39E75A4FB72}" type="sibTrans" cxnId="{0C99B870-819F-41BC-AA27-47FAB63BC283}">
      <dgm:prSet/>
      <dgm:spPr/>
      <dgm:t>
        <a:bodyPr/>
        <a:lstStyle/>
        <a:p>
          <a:endParaRPr lang="de-AT"/>
        </a:p>
      </dgm:t>
    </dgm:pt>
    <dgm:pt modelId="{15C074E9-FD00-4240-98F0-FBCB28BA7247}">
      <dgm:prSet phldrT="[Text]"/>
      <dgm:spPr/>
      <dgm:t>
        <a:bodyPr/>
        <a:lstStyle/>
        <a:p>
          <a:r>
            <a:rPr lang="de-AT" dirty="0"/>
            <a:t>Scanner</a:t>
          </a:r>
        </a:p>
      </dgm:t>
    </dgm:pt>
    <dgm:pt modelId="{8BE7211E-988D-45BE-8523-782EF1583095}" type="parTrans" cxnId="{888A7E68-A86A-428B-8FEC-61EC89ADDD96}">
      <dgm:prSet/>
      <dgm:spPr/>
      <dgm:t>
        <a:bodyPr/>
        <a:lstStyle/>
        <a:p>
          <a:endParaRPr lang="de-AT"/>
        </a:p>
      </dgm:t>
    </dgm:pt>
    <dgm:pt modelId="{2D6979F1-604F-497C-AD14-931434859640}" type="sibTrans" cxnId="{888A7E68-A86A-428B-8FEC-61EC89ADDD96}">
      <dgm:prSet/>
      <dgm:spPr/>
      <dgm:t>
        <a:bodyPr/>
        <a:lstStyle/>
        <a:p>
          <a:endParaRPr lang="de-AT"/>
        </a:p>
      </dgm:t>
    </dgm:pt>
    <dgm:pt modelId="{9CAA79E6-D3D3-4540-9B78-5BB89DFAA1CA}" type="pres">
      <dgm:prSet presAssocID="{5E6D7476-A68C-4085-8213-17B9A44872DE}" presName="cycle" presStyleCnt="0">
        <dgm:presLayoutVars>
          <dgm:dir/>
          <dgm:resizeHandles val="exact"/>
        </dgm:presLayoutVars>
      </dgm:prSet>
      <dgm:spPr/>
    </dgm:pt>
    <dgm:pt modelId="{ADEEF510-0C5F-45A9-A522-29B0DE6EEEE0}" type="pres">
      <dgm:prSet presAssocID="{CE2E12BC-0423-4218-A3B3-1A87A2EF4D1C}" presName="node" presStyleLbl="node1" presStyleIdx="0" presStyleCnt="6">
        <dgm:presLayoutVars>
          <dgm:bulletEnabled val="1"/>
        </dgm:presLayoutVars>
      </dgm:prSet>
      <dgm:spPr/>
    </dgm:pt>
    <dgm:pt modelId="{B8DAB762-2309-4F97-83CF-1E628BF0A1F5}" type="pres">
      <dgm:prSet presAssocID="{8049C77E-10D7-4CB3-8A5C-9D5FE7E4B0DD}" presName="sibTrans" presStyleLbl="sibTrans2D1" presStyleIdx="0" presStyleCnt="6"/>
      <dgm:spPr/>
    </dgm:pt>
    <dgm:pt modelId="{2FE764BB-A491-4146-9774-1A010B25FA74}" type="pres">
      <dgm:prSet presAssocID="{8049C77E-10D7-4CB3-8A5C-9D5FE7E4B0DD}" presName="connectorText" presStyleLbl="sibTrans2D1" presStyleIdx="0" presStyleCnt="6"/>
      <dgm:spPr/>
    </dgm:pt>
    <dgm:pt modelId="{F433C0AF-2F51-42C3-89BF-957006AC1EF9}" type="pres">
      <dgm:prSet presAssocID="{37973124-0F1A-4039-B8B9-E92B90EEDC0F}" presName="node" presStyleLbl="node1" presStyleIdx="1" presStyleCnt="6">
        <dgm:presLayoutVars>
          <dgm:bulletEnabled val="1"/>
        </dgm:presLayoutVars>
      </dgm:prSet>
      <dgm:spPr/>
    </dgm:pt>
    <dgm:pt modelId="{0A4C2D91-3427-453C-B9CE-037F5898998E}" type="pres">
      <dgm:prSet presAssocID="{25B59494-F176-4C95-98D4-EA03C68330CA}" presName="sibTrans" presStyleLbl="sibTrans2D1" presStyleIdx="1" presStyleCnt="6"/>
      <dgm:spPr/>
    </dgm:pt>
    <dgm:pt modelId="{B137A64B-18E9-4C60-A54A-A337FC9CBDD7}" type="pres">
      <dgm:prSet presAssocID="{25B59494-F176-4C95-98D4-EA03C68330CA}" presName="connectorText" presStyleLbl="sibTrans2D1" presStyleIdx="1" presStyleCnt="6"/>
      <dgm:spPr/>
    </dgm:pt>
    <dgm:pt modelId="{CCC9C185-B99C-4D99-9C3A-5E7D7CE3FB73}" type="pres">
      <dgm:prSet presAssocID="{8531EED2-A920-42E0-8893-EBDDCB8D08D1}" presName="node" presStyleLbl="node1" presStyleIdx="2" presStyleCnt="6">
        <dgm:presLayoutVars>
          <dgm:bulletEnabled val="1"/>
        </dgm:presLayoutVars>
      </dgm:prSet>
      <dgm:spPr/>
    </dgm:pt>
    <dgm:pt modelId="{AC8CEB41-3B31-46AD-AA98-27FB21A3A40F}" type="pres">
      <dgm:prSet presAssocID="{023A91EE-F46F-4A14-A05F-4BCBC21A1AE1}" presName="sibTrans" presStyleLbl="sibTrans2D1" presStyleIdx="2" presStyleCnt="6"/>
      <dgm:spPr/>
    </dgm:pt>
    <dgm:pt modelId="{F2853510-AA4B-4610-97AD-4E30DC960ED2}" type="pres">
      <dgm:prSet presAssocID="{023A91EE-F46F-4A14-A05F-4BCBC21A1AE1}" presName="connectorText" presStyleLbl="sibTrans2D1" presStyleIdx="2" presStyleCnt="6"/>
      <dgm:spPr/>
    </dgm:pt>
    <dgm:pt modelId="{4516A31D-8252-42D7-A780-7C56FE3A05AB}" type="pres">
      <dgm:prSet presAssocID="{D6822214-42DB-453F-8C53-CFE6CA3C5315}" presName="node" presStyleLbl="node1" presStyleIdx="3" presStyleCnt="6">
        <dgm:presLayoutVars>
          <dgm:bulletEnabled val="1"/>
        </dgm:presLayoutVars>
      </dgm:prSet>
      <dgm:spPr/>
    </dgm:pt>
    <dgm:pt modelId="{E7B67A6F-14A3-42F8-BB71-4FDE68B56CC6}" type="pres">
      <dgm:prSet presAssocID="{D5829C95-3836-41D5-A6A4-8534C485481A}" presName="sibTrans" presStyleLbl="sibTrans2D1" presStyleIdx="3" presStyleCnt="6"/>
      <dgm:spPr/>
    </dgm:pt>
    <dgm:pt modelId="{CA0E1D8F-775E-4419-8A97-182B2C38AB29}" type="pres">
      <dgm:prSet presAssocID="{D5829C95-3836-41D5-A6A4-8534C485481A}" presName="connectorText" presStyleLbl="sibTrans2D1" presStyleIdx="3" presStyleCnt="6"/>
      <dgm:spPr/>
    </dgm:pt>
    <dgm:pt modelId="{D147C155-1577-4937-8B5D-E7D07A0EFB11}" type="pres">
      <dgm:prSet presAssocID="{9AA6C728-5A60-4408-817E-673EA37761FB}" presName="node" presStyleLbl="node1" presStyleIdx="4" presStyleCnt="6">
        <dgm:presLayoutVars>
          <dgm:bulletEnabled val="1"/>
        </dgm:presLayoutVars>
      </dgm:prSet>
      <dgm:spPr/>
    </dgm:pt>
    <dgm:pt modelId="{4CF938AE-94FF-4F75-8E89-9466B9473EA2}" type="pres">
      <dgm:prSet presAssocID="{639FCDC6-221F-4A75-AA02-E39E75A4FB72}" presName="sibTrans" presStyleLbl="sibTrans2D1" presStyleIdx="4" presStyleCnt="6"/>
      <dgm:spPr/>
    </dgm:pt>
    <dgm:pt modelId="{7C45D8C5-D708-4320-83BB-4C4ADDAC634B}" type="pres">
      <dgm:prSet presAssocID="{639FCDC6-221F-4A75-AA02-E39E75A4FB72}" presName="connectorText" presStyleLbl="sibTrans2D1" presStyleIdx="4" presStyleCnt="6"/>
      <dgm:spPr/>
    </dgm:pt>
    <dgm:pt modelId="{D363EF09-1767-48BF-9443-AF0326574046}" type="pres">
      <dgm:prSet presAssocID="{15C074E9-FD00-4240-98F0-FBCB28BA7247}" presName="node" presStyleLbl="node1" presStyleIdx="5" presStyleCnt="6">
        <dgm:presLayoutVars>
          <dgm:bulletEnabled val="1"/>
        </dgm:presLayoutVars>
      </dgm:prSet>
      <dgm:spPr/>
    </dgm:pt>
    <dgm:pt modelId="{7DF36914-9BDE-41C2-B7E1-EB0374F4E01E}" type="pres">
      <dgm:prSet presAssocID="{2D6979F1-604F-497C-AD14-931434859640}" presName="sibTrans" presStyleLbl="sibTrans2D1" presStyleIdx="5" presStyleCnt="6"/>
      <dgm:spPr/>
    </dgm:pt>
    <dgm:pt modelId="{76F2D374-E132-457D-8F42-64CB6F7876BF}" type="pres">
      <dgm:prSet presAssocID="{2D6979F1-604F-497C-AD14-931434859640}" presName="connectorText" presStyleLbl="sibTrans2D1" presStyleIdx="5" presStyleCnt="6"/>
      <dgm:spPr/>
    </dgm:pt>
  </dgm:ptLst>
  <dgm:cxnLst>
    <dgm:cxn modelId="{E349C305-B2B0-4A15-BD9E-5FEB09F3CDDD}" type="presOf" srcId="{8049C77E-10D7-4CB3-8A5C-9D5FE7E4B0DD}" destId="{2FE764BB-A491-4146-9774-1A010B25FA74}" srcOrd="1" destOrd="0" presId="urn:microsoft.com/office/officeart/2005/8/layout/cycle2"/>
    <dgm:cxn modelId="{B3373115-E972-44B8-B3C0-684BE4FA2D42}" type="presOf" srcId="{639FCDC6-221F-4A75-AA02-E39E75A4FB72}" destId="{4CF938AE-94FF-4F75-8E89-9466B9473EA2}" srcOrd="0" destOrd="0" presId="urn:microsoft.com/office/officeart/2005/8/layout/cycle2"/>
    <dgm:cxn modelId="{9BA56F1B-E90E-475D-ABFC-460D4B94D42A}" type="presOf" srcId="{8049C77E-10D7-4CB3-8A5C-9D5FE7E4B0DD}" destId="{B8DAB762-2309-4F97-83CF-1E628BF0A1F5}" srcOrd="0" destOrd="0" presId="urn:microsoft.com/office/officeart/2005/8/layout/cycle2"/>
    <dgm:cxn modelId="{875F4723-8BAB-493B-9496-4413BFD1D153}" type="presOf" srcId="{5E6D7476-A68C-4085-8213-17B9A44872DE}" destId="{9CAA79E6-D3D3-4540-9B78-5BB89DFAA1CA}" srcOrd="0" destOrd="0" presId="urn:microsoft.com/office/officeart/2005/8/layout/cycle2"/>
    <dgm:cxn modelId="{A2111325-58A8-47D5-A382-98F73CC004AC}" type="presOf" srcId="{25B59494-F176-4C95-98D4-EA03C68330CA}" destId="{B137A64B-18E9-4C60-A54A-A337FC9CBDD7}" srcOrd="1" destOrd="0" presId="urn:microsoft.com/office/officeart/2005/8/layout/cycle2"/>
    <dgm:cxn modelId="{062BF63A-97FD-41DE-BB15-2B7117F8F439}" type="presOf" srcId="{15C074E9-FD00-4240-98F0-FBCB28BA7247}" destId="{D363EF09-1767-48BF-9443-AF0326574046}" srcOrd="0" destOrd="0" presId="urn:microsoft.com/office/officeart/2005/8/layout/cycle2"/>
    <dgm:cxn modelId="{77008E40-561C-47B6-9AE4-62D557BF057C}" type="presOf" srcId="{37973124-0F1A-4039-B8B9-E92B90EEDC0F}" destId="{F433C0AF-2F51-42C3-89BF-957006AC1EF9}" srcOrd="0" destOrd="0" presId="urn:microsoft.com/office/officeart/2005/8/layout/cycle2"/>
    <dgm:cxn modelId="{76ACAC5C-A6DC-468A-9093-A60CCC656E51}" srcId="{5E6D7476-A68C-4085-8213-17B9A44872DE}" destId="{D6822214-42DB-453F-8C53-CFE6CA3C5315}" srcOrd="3" destOrd="0" parTransId="{4AAFF574-4113-4A0D-95CE-747B8DA2F7F1}" sibTransId="{D5829C95-3836-41D5-A6A4-8534C485481A}"/>
    <dgm:cxn modelId="{9912215D-12DD-4B22-BDF5-020C6373D03E}" srcId="{5E6D7476-A68C-4085-8213-17B9A44872DE}" destId="{8531EED2-A920-42E0-8893-EBDDCB8D08D1}" srcOrd="2" destOrd="0" parTransId="{71F2843A-6FBB-4A30-AAD2-6F7897917AC5}" sibTransId="{023A91EE-F46F-4A14-A05F-4BCBC21A1AE1}"/>
    <dgm:cxn modelId="{E63FC061-5964-4E01-9ABB-B0BCE95CD782}" type="presOf" srcId="{D5829C95-3836-41D5-A6A4-8534C485481A}" destId="{E7B67A6F-14A3-42F8-BB71-4FDE68B56CC6}" srcOrd="0" destOrd="0" presId="urn:microsoft.com/office/officeart/2005/8/layout/cycle2"/>
    <dgm:cxn modelId="{888A7E68-A86A-428B-8FEC-61EC89ADDD96}" srcId="{5E6D7476-A68C-4085-8213-17B9A44872DE}" destId="{15C074E9-FD00-4240-98F0-FBCB28BA7247}" srcOrd="5" destOrd="0" parTransId="{8BE7211E-988D-45BE-8523-782EF1583095}" sibTransId="{2D6979F1-604F-497C-AD14-931434859640}"/>
    <dgm:cxn modelId="{0C99B870-819F-41BC-AA27-47FAB63BC283}" srcId="{5E6D7476-A68C-4085-8213-17B9A44872DE}" destId="{9AA6C728-5A60-4408-817E-673EA37761FB}" srcOrd="4" destOrd="0" parTransId="{BFFCA372-41D1-4649-8688-CF0AB3F218D1}" sibTransId="{639FCDC6-221F-4A75-AA02-E39E75A4FB72}"/>
    <dgm:cxn modelId="{45A85653-12EA-4AC9-9BA5-0E91227A27A2}" type="presOf" srcId="{023A91EE-F46F-4A14-A05F-4BCBC21A1AE1}" destId="{F2853510-AA4B-4610-97AD-4E30DC960ED2}" srcOrd="1" destOrd="0" presId="urn:microsoft.com/office/officeart/2005/8/layout/cycle2"/>
    <dgm:cxn modelId="{9DDDC558-DE66-4DA7-B609-A65C77AB7D2C}" srcId="{5E6D7476-A68C-4085-8213-17B9A44872DE}" destId="{37973124-0F1A-4039-B8B9-E92B90EEDC0F}" srcOrd="1" destOrd="0" parTransId="{BBE12575-18FA-4320-A5D8-5F520A14F7CA}" sibTransId="{25B59494-F176-4C95-98D4-EA03C68330CA}"/>
    <dgm:cxn modelId="{666A2F5A-3F31-47EA-B638-3A393F8326D8}" type="presOf" srcId="{023A91EE-F46F-4A14-A05F-4BCBC21A1AE1}" destId="{AC8CEB41-3B31-46AD-AA98-27FB21A3A40F}" srcOrd="0" destOrd="0" presId="urn:microsoft.com/office/officeart/2005/8/layout/cycle2"/>
    <dgm:cxn modelId="{61DCDB7E-F1DC-418C-B098-8A1AD8623953}" type="presOf" srcId="{639FCDC6-221F-4A75-AA02-E39E75A4FB72}" destId="{7C45D8C5-D708-4320-83BB-4C4ADDAC634B}" srcOrd="1" destOrd="0" presId="urn:microsoft.com/office/officeart/2005/8/layout/cycle2"/>
    <dgm:cxn modelId="{1AC14C86-5E74-4229-A51D-5A466660BC23}" type="presOf" srcId="{D5829C95-3836-41D5-A6A4-8534C485481A}" destId="{CA0E1D8F-775E-4419-8A97-182B2C38AB29}" srcOrd="1" destOrd="0" presId="urn:microsoft.com/office/officeart/2005/8/layout/cycle2"/>
    <dgm:cxn modelId="{4D7B1698-5652-4C81-9719-1CF2D1069D1A}" srcId="{5E6D7476-A68C-4085-8213-17B9A44872DE}" destId="{CE2E12BC-0423-4218-A3B3-1A87A2EF4D1C}" srcOrd="0" destOrd="0" parTransId="{20B5B697-FCCB-4EAD-AF46-8BDCE258EDA4}" sibTransId="{8049C77E-10D7-4CB3-8A5C-9D5FE7E4B0DD}"/>
    <dgm:cxn modelId="{BFC57899-E9F3-44E6-B8A7-D2D5D8A3DFF6}" type="presOf" srcId="{9AA6C728-5A60-4408-817E-673EA37761FB}" destId="{D147C155-1577-4937-8B5D-E7D07A0EFB11}" srcOrd="0" destOrd="0" presId="urn:microsoft.com/office/officeart/2005/8/layout/cycle2"/>
    <dgm:cxn modelId="{C84542BC-64A3-41CB-85CE-C8535DD25E5F}" type="presOf" srcId="{2D6979F1-604F-497C-AD14-931434859640}" destId="{76F2D374-E132-457D-8F42-64CB6F7876BF}" srcOrd="1" destOrd="0" presId="urn:microsoft.com/office/officeart/2005/8/layout/cycle2"/>
    <dgm:cxn modelId="{C5D53EDA-5725-4819-8971-BB5511613CE4}" type="presOf" srcId="{CE2E12BC-0423-4218-A3B3-1A87A2EF4D1C}" destId="{ADEEF510-0C5F-45A9-A522-29B0DE6EEEE0}" srcOrd="0" destOrd="0" presId="urn:microsoft.com/office/officeart/2005/8/layout/cycle2"/>
    <dgm:cxn modelId="{F92729E3-D679-4F3B-B345-1B4429EF4929}" type="presOf" srcId="{2D6979F1-604F-497C-AD14-931434859640}" destId="{7DF36914-9BDE-41C2-B7E1-EB0374F4E01E}" srcOrd="0" destOrd="0" presId="urn:microsoft.com/office/officeart/2005/8/layout/cycle2"/>
    <dgm:cxn modelId="{6B06F1EA-79E1-44B0-9A16-70C31B9AA97C}" type="presOf" srcId="{25B59494-F176-4C95-98D4-EA03C68330CA}" destId="{0A4C2D91-3427-453C-B9CE-037F5898998E}" srcOrd="0" destOrd="0" presId="urn:microsoft.com/office/officeart/2005/8/layout/cycle2"/>
    <dgm:cxn modelId="{9D2EA4F1-A430-4CFB-B98D-8F0CEC1A7B1A}" type="presOf" srcId="{8531EED2-A920-42E0-8893-EBDDCB8D08D1}" destId="{CCC9C185-B99C-4D99-9C3A-5E7D7CE3FB73}" srcOrd="0" destOrd="0" presId="urn:microsoft.com/office/officeart/2005/8/layout/cycle2"/>
    <dgm:cxn modelId="{9EDB7DF2-736D-4270-AF04-4B2B277A0FD6}" type="presOf" srcId="{D6822214-42DB-453F-8C53-CFE6CA3C5315}" destId="{4516A31D-8252-42D7-A780-7C56FE3A05AB}" srcOrd="0" destOrd="0" presId="urn:microsoft.com/office/officeart/2005/8/layout/cycle2"/>
    <dgm:cxn modelId="{21ABAA6D-BFC9-4835-BD3A-325237AEE831}" type="presParOf" srcId="{9CAA79E6-D3D3-4540-9B78-5BB89DFAA1CA}" destId="{ADEEF510-0C5F-45A9-A522-29B0DE6EEEE0}" srcOrd="0" destOrd="0" presId="urn:microsoft.com/office/officeart/2005/8/layout/cycle2"/>
    <dgm:cxn modelId="{36CE3CC1-A4EC-4F4C-A567-08484063A2D4}" type="presParOf" srcId="{9CAA79E6-D3D3-4540-9B78-5BB89DFAA1CA}" destId="{B8DAB762-2309-4F97-83CF-1E628BF0A1F5}" srcOrd="1" destOrd="0" presId="urn:microsoft.com/office/officeart/2005/8/layout/cycle2"/>
    <dgm:cxn modelId="{CC9F0A96-2354-4F2A-9BBD-B86D279D2D22}" type="presParOf" srcId="{B8DAB762-2309-4F97-83CF-1E628BF0A1F5}" destId="{2FE764BB-A491-4146-9774-1A010B25FA74}" srcOrd="0" destOrd="0" presId="urn:microsoft.com/office/officeart/2005/8/layout/cycle2"/>
    <dgm:cxn modelId="{823D125E-3107-4E5A-B00A-AB931C3F01F7}" type="presParOf" srcId="{9CAA79E6-D3D3-4540-9B78-5BB89DFAA1CA}" destId="{F433C0AF-2F51-42C3-89BF-957006AC1EF9}" srcOrd="2" destOrd="0" presId="urn:microsoft.com/office/officeart/2005/8/layout/cycle2"/>
    <dgm:cxn modelId="{9A4B1E83-DA7B-466C-A476-61990883A53A}" type="presParOf" srcId="{9CAA79E6-D3D3-4540-9B78-5BB89DFAA1CA}" destId="{0A4C2D91-3427-453C-B9CE-037F5898998E}" srcOrd="3" destOrd="0" presId="urn:microsoft.com/office/officeart/2005/8/layout/cycle2"/>
    <dgm:cxn modelId="{E6E60969-7DB6-476E-A542-F9184B06D454}" type="presParOf" srcId="{0A4C2D91-3427-453C-B9CE-037F5898998E}" destId="{B137A64B-18E9-4C60-A54A-A337FC9CBDD7}" srcOrd="0" destOrd="0" presId="urn:microsoft.com/office/officeart/2005/8/layout/cycle2"/>
    <dgm:cxn modelId="{EAA473F8-CC72-40D2-A33D-84A2FD6278F8}" type="presParOf" srcId="{9CAA79E6-D3D3-4540-9B78-5BB89DFAA1CA}" destId="{CCC9C185-B99C-4D99-9C3A-5E7D7CE3FB73}" srcOrd="4" destOrd="0" presId="urn:microsoft.com/office/officeart/2005/8/layout/cycle2"/>
    <dgm:cxn modelId="{B5007700-CA28-4455-B348-F1E58BA29B53}" type="presParOf" srcId="{9CAA79E6-D3D3-4540-9B78-5BB89DFAA1CA}" destId="{AC8CEB41-3B31-46AD-AA98-27FB21A3A40F}" srcOrd="5" destOrd="0" presId="urn:microsoft.com/office/officeart/2005/8/layout/cycle2"/>
    <dgm:cxn modelId="{22A19CF6-684E-42F3-B87A-4CC768EAF56D}" type="presParOf" srcId="{AC8CEB41-3B31-46AD-AA98-27FB21A3A40F}" destId="{F2853510-AA4B-4610-97AD-4E30DC960ED2}" srcOrd="0" destOrd="0" presId="urn:microsoft.com/office/officeart/2005/8/layout/cycle2"/>
    <dgm:cxn modelId="{BF772589-EBA6-4E05-B882-B3B1B7D55DDC}" type="presParOf" srcId="{9CAA79E6-D3D3-4540-9B78-5BB89DFAA1CA}" destId="{4516A31D-8252-42D7-A780-7C56FE3A05AB}" srcOrd="6" destOrd="0" presId="urn:microsoft.com/office/officeart/2005/8/layout/cycle2"/>
    <dgm:cxn modelId="{7C6E7DC6-1D0D-4975-9DB4-4A0376C9B1C0}" type="presParOf" srcId="{9CAA79E6-D3D3-4540-9B78-5BB89DFAA1CA}" destId="{E7B67A6F-14A3-42F8-BB71-4FDE68B56CC6}" srcOrd="7" destOrd="0" presId="urn:microsoft.com/office/officeart/2005/8/layout/cycle2"/>
    <dgm:cxn modelId="{E88B1D55-D107-4A1C-ACED-C538BF5A8320}" type="presParOf" srcId="{E7B67A6F-14A3-42F8-BB71-4FDE68B56CC6}" destId="{CA0E1D8F-775E-4419-8A97-182B2C38AB29}" srcOrd="0" destOrd="0" presId="urn:microsoft.com/office/officeart/2005/8/layout/cycle2"/>
    <dgm:cxn modelId="{F52DC9F1-32C7-4081-843C-41E641FCC7C7}" type="presParOf" srcId="{9CAA79E6-D3D3-4540-9B78-5BB89DFAA1CA}" destId="{D147C155-1577-4937-8B5D-E7D07A0EFB11}" srcOrd="8" destOrd="0" presId="urn:microsoft.com/office/officeart/2005/8/layout/cycle2"/>
    <dgm:cxn modelId="{3694376E-6BA3-4092-8772-0A262111A95C}" type="presParOf" srcId="{9CAA79E6-D3D3-4540-9B78-5BB89DFAA1CA}" destId="{4CF938AE-94FF-4F75-8E89-9466B9473EA2}" srcOrd="9" destOrd="0" presId="urn:microsoft.com/office/officeart/2005/8/layout/cycle2"/>
    <dgm:cxn modelId="{DAEF15D1-2A63-432D-9DA1-060C345D5ED4}" type="presParOf" srcId="{4CF938AE-94FF-4F75-8E89-9466B9473EA2}" destId="{7C45D8C5-D708-4320-83BB-4C4ADDAC634B}" srcOrd="0" destOrd="0" presId="urn:microsoft.com/office/officeart/2005/8/layout/cycle2"/>
    <dgm:cxn modelId="{30FA12CB-7007-4CE7-9634-19261D4FA440}" type="presParOf" srcId="{9CAA79E6-D3D3-4540-9B78-5BB89DFAA1CA}" destId="{D363EF09-1767-48BF-9443-AF0326574046}" srcOrd="10" destOrd="0" presId="urn:microsoft.com/office/officeart/2005/8/layout/cycle2"/>
    <dgm:cxn modelId="{C2CD9221-B9B4-46DC-A108-E91BFE8E31F6}" type="presParOf" srcId="{9CAA79E6-D3D3-4540-9B78-5BB89DFAA1CA}" destId="{7DF36914-9BDE-41C2-B7E1-EB0374F4E01E}" srcOrd="11" destOrd="0" presId="urn:microsoft.com/office/officeart/2005/8/layout/cycle2"/>
    <dgm:cxn modelId="{CC79111F-CBF7-4044-AFF2-937C7DAAB5BB}" type="presParOf" srcId="{7DF36914-9BDE-41C2-B7E1-EB0374F4E01E}" destId="{76F2D374-E132-457D-8F42-64CB6F7876B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C5A85B-5F57-471D-9909-20A3B336CB8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54285324-7329-4CCE-A429-AA2946004F2D}">
      <dgm:prSet phldrT="[Text]"/>
      <dgm:spPr/>
      <dgm:t>
        <a:bodyPr/>
        <a:lstStyle/>
        <a:p>
          <a:br>
            <a:rPr lang="de-AT" dirty="0"/>
          </a:br>
          <a:r>
            <a:rPr lang="de-AT" b="0" i="0" dirty="0"/>
            <a:t>der Prozessor (CPU)</a:t>
          </a:r>
          <a:endParaRPr lang="de-AT" dirty="0"/>
        </a:p>
      </dgm:t>
    </dgm:pt>
    <dgm:pt modelId="{2BF9E336-BF30-462E-A810-8DB7FE61AC47}" type="parTrans" cxnId="{AD65A597-1615-4CFA-993C-72835D2C1149}">
      <dgm:prSet/>
      <dgm:spPr/>
      <dgm:t>
        <a:bodyPr/>
        <a:lstStyle/>
        <a:p>
          <a:endParaRPr lang="de-AT"/>
        </a:p>
      </dgm:t>
    </dgm:pt>
    <dgm:pt modelId="{8CAA0E27-D549-401D-8D8C-5B6028F69975}" type="sibTrans" cxnId="{AD65A597-1615-4CFA-993C-72835D2C1149}">
      <dgm:prSet/>
      <dgm:spPr/>
      <dgm:t>
        <a:bodyPr/>
        <a:lstStyle/>
        <a:p>
          <a:endParaRPr lang="de-AT"/>
        </a:p>
      </dgm:t>
    </dgm:pt>
    <dgm:pt modelId="{A1FE4A45-8331-4E96-9493-4E3080636449}">
      <dgm:prSet phldrT="[Text]"/>
      <dgm:spPr/>
      <dgm:t>
        <a:bodyPr/>
        <a:lstStyle/>
        <a:p>
          <a:r>
            <a:rPr lang="de-AT" b="0" i="0" dirty="0"/>
            <a:t>der RAM (Arbeitsspeicher)</a:t>
          </a:r>
          <a:endParaRPr lang="de-AT" dirty="0"/>
        </a:p>
      </dgm:t>
    </dgm:pt>
    <dgm:pt modelId="{0CD3FBF5-C9AF-4894-8FE2-E30CD0D901F5}" type="parTrans" cxnId="{F1273F7C-D378-4009-B209-5D7843D1FD45}">
      <dgm:prSet/>
      <dgm:spPr/>
      <dgm:t>
        <a:bodyPr/>
        <a:lstStyle/>
        <a:p>
          <a:endParaRPr lang="de-AT"/>
        </a:p>
      </dgm:t>
    </dgm:pt>
    <dgm:pt modelId="{72FFF35D-53E8-4C06-937C-1072C54D3313}" type="sibTrans" cxnId="{F1273F7C-D378-4009-B209-5D7843D1FD45}">
      <dgm:prSet/>
      <dgm:spPr/>
      <dgm:t>
        <a:bodyPr/>
        <a:lstStyle/>
        <a:p>
          <a:endParaRPr lang="de-AT"/>
        </a:p>
      </dgm:t>
    </dgm:pt>
    <dgm:pt modelId="{5365146C-E176-4E30-9D68-94BEF7B95932}">
      <dgm:prSet phldrT="[Text]"/>
      <dgm:spPr/>
      <dgm:t>
        <a:bodyPr/>
        <a:lstStyle/>
        <a:p>
          <a:br>
            <a:rPr lang="de-AT" dirty="0"/>
          </a:br>
          <a:br>
            <a:rPr lang="de-AT" dirty="0"/>
          </a:br>
          <a:r>
            <a:rPr lang="de-AT" b="0" i="0" dirty="0"/>
            <a:t>Grafikkarte (GPU)</a:t>
          </a:r>
          <a:endParaRPr lang="de-AT" dirty="0"/>
        </a:p>
      </dgm:t>
    </dgm:pt>
    <dgm:pt modelId="{999BD4EF-14E6-49C5-8C53-BDD605BCC828}" type="parTrans" cxnId="{E8A00F0A-02B1-4934-B9CE-E4BF9039ADF4}">
      <dgm:prSet/>
      <dgm:spPr/>
      <dgm:t>
        <a:bodyPr/>
        <a:lstStyle/>
        <a:p>
          <a:endParaRPr lang="de-AT"/>
        </a:p>
      </dgm:t>
    </dgm:pt>
    <dgm:pt modelId="{FB2260C5-5D2A-432C-A38B-2C5EC62DCB16}" type="sibTrans" cxnId="{E8A00F0A-02B1-4934-B9CE-E4BF9039ADF4}">
      <dgm:prSet/>
      <dgm:spPr/>
      <dgm:t>
        <a:bodyPr/>
        <a:lstStyle/>
        <a:p>
          <a:endParaRPr lang="de-AT"/>
        </a:p>
      </dgm:t>
    </dgm:pt>
    <dgm:pt modelId="{086DEEFF-758C-4AD2-B840-C70AF3D91BC7}" type="pres">
      <dgm:prSet presAssocID="{8DC5A85B-5F57-471D-9909-20A3B336CB8F}" presName="cycle" presStyleCnt="0">
        <dgm:presLayoutVars>
          <dgm:dir/>
          <dgm:resizeHandles val="exact"/>
        </dgm:presLayoutVars>
      </dgm:prSet>
      <dgm:spPr/>
    </dgm:pt>
    <dgm:pt modelId="{0342036D-7447-428E-99FD-06B653EB3D80}" type="pres">
      <dgm:prSet presAssocID="{54285324-7329-4CCE-A429-AA2946004F2D}" presName="node" presStyleLbl="node1" presStyleIdx="0" presStyleCnt="3" custRadScaleRad="95056" custRadScaleInc="-8263">
        <dgm:presLayoutVars>
          <dgm:bulletEnabled val="1"/>
        </dgm:presLayoutVars>
      </dgm:prSet>
      <dgm:spPr/>
    </dgm:pt>
    <dgm:pt modelId="{2B645DD4-A234-4CB3-A72D-1BE03ADBC42B}" type="pres">
      <dgm:prSet presAssocID="{8CAA0E27-D549-401D-8D8C-5B6028F69975}" presName="sibTrans" presStyleLbl="sibTrans2D1" presStyleIdx="0" presStyleCnt="3"/>
      <dgm:spPr/>
    </dgm:pt>
    <dgm:pt modelId="{59A39BAA-F7F1-4E66-A5E8-780F10158466}" type="pres">
      <dgm:prSet presAssocID="{8CAA0E27-D549-401D-8D8C-5B6028F69975}" presName="connectorText" presStyleLbl="sibTrans2D1" presStyleIdx="0" presStyleCnt="3"/>
      <dgm:spPr/>
    </dgm:pt>
    <dgm:pt modelId="{73A6879C-5614-451C-8BD4-A021EBD128A0}" type="pres">
      <dgm:prSet presAssocID="{A1FE4A45-8331-4E96-9493-4E3080636449}" presName="node" presStyleLbl="node1" presStyleIdx="1" presStyleCnt="3">
        <dgm:presLayoutVars>
          <dgm:bulletEnabled val="1"/>
        </dgm:presLayoutVars>
      </dgm:prSet>
      <dgm:spPr/>
    </dgm:pt>
    <dgm:pt modelId="{A0DA2A82-BF04-4D70-9F73-E6F70DB3E9DE}" type="pres">
      <dgm:prSet presAssocID="{72FFF35D-53E8-4C06-937C-1072C54D3313}" presName="sibTrans" presStyleLbl="sibTrans2D1" presStyleIdx="1" presStyleCnt="3"/>
      <dgm:spPr/>
    </dgm:pt>
    <dgm:pt modelId="{6B80849F-989D-401F-8DE2-2D16F969F29D}" type="pres">
      <dgm:prSet presAssocID="{72FFF35D-53E8-4C06-937C-1072C54D3313}" presName="connectorText" presStyleLbl="sibTrans2D1" presStyleIdx="1" presStyleCnt="3"/>
      <dgm:spPr/>
    </dgm:pt>
    <dgm:pt modelId="{7FFFCFB2-30E7-4D07-B591-4BDE0FE6ED7D}" type="pres">
      <dgm:prSet presAssocID="{5365146C-E176-4E30-9D68-94BEF7B95932}" presName="node" presStyleLbl="node1" presStyleIdx="2" presStyleCnt="3">
        <dgm:presLayoutVars>
          <dgm:bulletEnabled val="1"/>
        </dgm:presLayoutVars>
      </dgm:prSet>
      <dgm:spPr/>
    </dgm:pt>
    <dgm:pt modelId="{68C40244-81A8-49EA-8D96-332D1A882B00}" type="pres">
      <dgm:prSet presAssocID="{FB2260C5-5D2A-432C-A38B-2C5EC62DCB16}" presName="sibTrans" presStyleLbl="sibTrans2D1" presStyleIdx="2" presStyleCnt="3"/>
      <dgm:spPr/>
    </dgm:pt>
    <dgm:pt modelId="{7DDCE63D-5E1C-42FC-9A99-5B7C11C3DC01}" type="pres">
      <dgm:prSet presAssocID="{FB2260C5-5D2A-432C-A38B-2C5EC62DCB16}" presName="connectorText" presStyleLbl="sibTrans2D1" presStyleIdx="2" presStyleCnt="3"/>
      <dgm:spPr/>
    </dgm:pt>
  </dgm:ptLst>
  <dgm:cxnLst>
    <dgm:cxn modelId="{8DE1D401-9D57-4D86-BDBB-D59BFD9EA132}" type="presOf" srcId="{72FFF35D-53E8-4C06-937C-1072C54D3313}" destId="{A0DA2A82-BF04-4D70-9F73-E6F70DB3E9DE}" srcOrd="0" destOrd="0" presId="urn:microsoft.com/office/officeart/2005/8/layout/cycle2"/>
    <dgm:cxn modelId="{E8A00F0A-02B1-4934-B9CE-E4BF9039ADF4}" srcId="{8DC5A85B-5F57-471D-9909-20A3B336CB8F}" destId="{5365146C-E176-4E30-9D68-94BEF7B95932}" srcOrd="2" destOrd="0" parTransId="{999BD4EF-14E6-49C5-8C53-BDD605BCC828}" sibTransId="{FB2260C5-5D2A-432C-A38B-2C5EC62DCB16}"/>
    <dgm:cxn modelId="{1297525D-8D6A-48D8-9C00-42A5A2EFA5B5}" type="presOf" srcId="{8CAA0E27-D549-401D-8D8C-5B6028F69975}" destId="{59A39BAA-F7F1-4E66-A5E8-780F10158466}" srcOrd="1" destOrd="0" presId="urn:microsoft.com/office/officeart/2005/8/layout/cycle2"/>
    <dgm:cxn modelId="{54D85345-6683-46EB-BC3A-55ED0C3A1978}" type="presOf" srcId="{8DC5A85B-5F57-471D-9909-20A3B336CB8F}" destId="{086DEEFF-758C-4AD2-B840-C70AF3D91BC7}" srcOrd="0" destOrd="0" presId="urn:microsoft.com/office/officeart/2005/8/layout/cycle2"/>
    <dgm:cxn modelId="{83CBB771-E1F3-4C54-8A1D-D9AB1D87BC83}" type="presOf" srcId="{72FFF35D-53E8-4C06-937C-1072C54D3313}" destId="{6B80849F-989D-401F-8DE2-2D16F969F29D}" srcOrd="1" destOrd="0" presId="urn:microsoft.com/office/officeart/2005/8/layout/cycle2"/>
    <dgm:cxn modelId="{F1273F7C-D378-4009-B209-5D7843D1FD45}" srcId="{8DC5A85B-5F57-471D-9909-20A3B336CB8F}" destId="{A1FE4A45-8331-4E96-9493-4E3080636449}" srcOrd="1" destOrd="0" parTransId="{0CD3FBF5-C9AF-4894-8FE2-E30CD0D901F5}" sibTransId="{72FFF35D-53E8-4C06-937C-1072C54D3313}"/>
    <dgm:cxn modelId="{87E8BE80-D13A-4055-831A-715D1052003A}" type="presOf" srcId="{FB2260C5-5D2A-432C-A38B-2C5EC62DCB16}" destId="{68C40244-81A8-49EA-8D96-332D1A882B00}" srcOrd="0" destOrd="0" presId="urn:microsoft.com/office/officeart/2005/8/layout/cycle2"/>
    <dgm:cxn modelId="{AD65A597-1615-4CFA-993C-72835D2C1149}" srcId="{8DC5A85B-5F57-471D-9909-20A3B336CB8F}" destId="{54285324-7329-4CCE-A429-AA2946004F2D}" srcOrd="0" destOrd="0" parTransId="{2BF9E336-BF30-462E-A810-8DB7FE61AC47}" sibTransId="{8CAA0E27-D549-401D-8D8C-5B6028F69975}"/>
    <dgm:cxn modelId="{086BD9A9-8F0F-485B-AC35-F812B0F65539}" type="presOf" srcId="{A1FE4A45-8331-4E96-9493-4E3080636449}" destId="{73A6879C-5614-451C-8BD4-A021EBD128A0}" srcOrd="0" destOrd="0" presId="urn:microsoft.com/office/officeart/2005/8/layout/cycle2"/>
    <dgm:cxn modelId="{19E647C1-C78F-4C29-A493-BC9AA17CFF89}" type="presOf" srcId="{FB2260C5-5D2A-432C-A38B-2C5EC62DCB16}" destId="{7DDCE63D-5E1C-42FC-9A99-5B7C11C3DC01}" srcOrd="1" destOrd="0" presId="urn:microsoft.com/office/officeart/2005/8/layout/cycle2"/>
    <dgm:cxn modelId="{35E620CE-DAF8-4E7B-922E-9A722013E372}" type="presOf" srcId="{5365146C-E176-4E30-9D68-94BEF7B95932}" destId="{7FFFCFB2-30E7-4D07-B591-4BDE0FE6ED7D}" srcOrd="0" destOrd="0" presId="urn:microsoft.com/office/officeart/2005/8/layout/cycle2"/>
    <dgm:cxn modelId="{0CD8CAD7-8F8F-40A8-855D-2E7FB517E43F}" type="presOf" srcId="{54285324-7329-4CCE-A429-AA2946004F2D}" destId="{0342036D-7447-428E-99FD-06B653EB3D80}" srcOrd="0" destOrd="0" presId="urn:microsoft.com/office/officeart/2005/8/layout/cycle2"/>
    <dgm:cxn modelId="{251B69F9-CF8C-4E66-A8DA-A7FEB422CD43}" type="presOf" srcId="{8CAA0E27-D549-401D-8D8C-5B6028F69975}" destId="{2B645DD4-A234-4CB3-A72D-1BE03ADBC42B}" srcOrd="0" destOrd="0" presId="urn:microsoft.com/office/officeart/2005/8/layout/cycle2"/>
    <dgm:cxn modelId="{3CFFEC39-CBB3-4418-BEA0-0BC59C4D27BD}" type="presParOf" srcId="{086DEEFF-758C-4AD2-B840-C70AF3D91BC7}" destId="{0342036D-7447-428E-99FD-06B653EB3D80}" srcOrd="0" destOrd="0" presId="urn:microsoft.com/office/officeart/2005/8/layout/cycle2"/>
    <dgm:cxn modelId="{7FF70F41-CB59-4DC6-9B27-E34380D4011C}" type="presParOf" srcId="{086DEEFF-758C-4AD2-B840-C70AF3D91BC7}" destId="{2B645DD4-A234-4CB3-A72D-1BE03ADBC42B}" srcOrd="1" destOrd="0" presId="urn:microsoft.com/office/officeart/2005/8/layout/cycle2"/>
    <dgm:cxn modelId="{0B13FFED-01A1-491B-BB77-8E05CD1F6B89}" type="presParOf" srcId="{2B645DD4-A234-4CB3-A72D-1BE03ADBC42B}" destId="{59A39BAA-F7F1-4E66-A5E8-780F10158466}" srcOrd="0" destOrd="0" presId="urn:microsoft.com/office/officeart/2005/8/layout/cycle2"/>
    <dgm:cxn modelId="{D6F614CA-51D1-456A-888C-7B1FF89E736B}" type="presParOf" srcId="{086DEEFF-758C-4AD2-B840-C70AF3D91BC7}" destId="{73A6879C-5614-451C-8BD4-A021EBD128A0}" srcOrd="2" destOrd="0" presId="urn:microsoft.com/office/officeart/2005/8/layout/cycle2"/>
    <dgm:cxn modelId="{239D1F5D-BE7C-44D3-B3A8-C8FD50D55238}" type="presParOf" srcId="{086DEEFF-758C-4AD2-B840-C70AF3D91BC7}" destId="{A0DA2A82-BF04-4D70-9F73-E6F70DB3E9DE}" srcOrd="3" destOrd="0" presId="urn:microsoft.com/office/officeart/2005/8/layout/cycle2"/>
    <dgm:cxn modelId="{188042D2-5037-411C-BE6E-2942653C7F2B}" type="presParOf" srcId="{A0DA2A82-BF04-4D70-9F73-E6F70DB3E9DE}" destId="{6B80849F-989D-401F-8DE2-2D16F969F29D}" srcOrd="0" destOrd="0" presId="urn:microsoft.com/office/officeart/2005/8/layout/cycle2"/>
    <dgm:cxn modelId="{88982886-0A8A-42DD-9DFC-25669D1A047B}" type="presParOf" srcId="{086DEEFF-758C-4AD2-B840-C70AF3D91BC7}" destId="{7FFFCFB2-30E7-4D07-B591-4BDE0FE6ED7D}" srcOrd="4" destOrd="0" presId="urn:microsoft.com/office/officeart/2005/8/layout/cycle2"/>
    <dgm:cxn modelId="{8EE24291-D658-4A72-AE7E-F9711C7CCCDE}" type="presParOf" srcId="{086DEEFF-758C-4AD2-B840-C70AF3D91BC7}" destId="{68C40244-81A8-49EA-8D96-332D1A882B00}" srcOrd="5" destOrd="0" presId="urn:microsoft.com/office/officeart/2005/8/layout/cycle2"/>
    <dgm:cxn modelId="{611F8118-C21D-4685-8E93-E094D2DC0D35}" type="presParOf" srcId="{68C40244-81A8-49EA-8D96-332D1A882B00}" destId="{7DDCE63D-5E1C-42FC-9A99-5B7C11C3DC0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EF510-0C5F-45A9-A522-29B0DE6EEEE0}">
      <dsp:nvSpPr>
        <dsp:cNvPr id="0" name=""/>
        <dsp:cNvSpPr/>
      </dsp:nvSpPr>
      <dsp:spPr>
        <a:xfrm>
          <a:off x="3485078" y="242"/>
          <a:ext cx="1358245" cy="13582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500" kern="1200" dirty="0"/>
            <a:t>Tastatur</a:t>
          </a:r>
        </a:p>
      </dsp:txBody>
      <dsp:txXfrm>
        <a:off x="3683988" y="199152"/>
        <a:ext cx="960425" cy="960425"/>
      </dsp:txXfrm>
    </dsp:sp>
    <dsp:sp modelId="{B8DAB762-2309-4F97-83CF-1E628BF0A1F5}">
      <dsp:nvSpPr>
        <dsp:cNvPr id="0" name=""/>
        <dsp:cNvSpPr/>
      </dsp:nvSpPr>
      <dsp:spPr>
        <a:xfrm rot="1800000">
          <a:off x="4857632" y="954433"/>
          <a:ext cx="359985" cy="458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1200" kern="1200"/>
        </a:p>
      </dsp:txBody>
      <dsp:txXfrm>
        <a:off x="4864866" y="1019115"/>
        <a:ext cx="251990" cy="275045"/>
      </dsp:txXfrm>
    </dsp:sp>
    <dsp:sp modelId="{F433C0AF-2F51-42C3-89BF-957006AC1EF9}">
      <dsp:nvSpPr>
        <dsp:cNvPr id="0" name=""/>
        <dsp:cNvSpPr/>
      </dsp:nvSpPr>
      <dsp:spPr>
        <a:xfrm>
          <a:off x="5249573" y="1018974"/>
          <a:ext cx="1358245" cy="13582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500" kern="1200" dirty="0"/>
            <a:t>Maus</a:t>
          </a:r>
        </a:p>
      </dsp:txBody>
      <dsp:txXfrm>
        <a:off x="5448483" y="1217884"/>
        <a:ext cx="960425" cy="960425"/>
      </dsp:txXfrm>
    </dsp:sp>
    <dsp:sp modelId="{0A4C2D91-3427-453C-B9CE-037F5898998E}">
      <dsp:nvSpPr>
        <dsp:cNvPr id="0" name=""/>
        <dsp:cNvSpPr/>
      </dsp:nvSpPr>
      <dsp:spPr>
        <a:xfrm rot="5400000">
          <a:off x="5748703" y="2477436"/>
          <a:ext cx="359985" cy="458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1200" kern="1200"/>
        </a:p>
      </dsp:txBody>
      <dsp:txXfrm>
        <a:off x="5802701" y="2515120"/>
        <a:ext cx="251990" cy="275045"/>
      </dsp:txXfrm>
    </dsp:sp>
    <dsp:sp modelId="{CCC9C185-B99C-4D99-9C3A-5E7D7CE3FB73}">
      <dsp:nvSpPr>
        <dsp:cNvPr id="0" name=""/>
        <dsp:cNvSpPr/>
      </dsp:nvSpPr>
      <dsp:spPr>
        <a:xfrm>
          <a:off x="5249573" y="3056438"/>
          <a:ext cx="1358245" cy="13582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500" kern="1200" dirty="0"/>
            <a:t>Bildschirm</a:t>
          </a:r>
        </a:p>
      </dsp:txBody>
      <dsp:txXfrm>
        <a:off x="5448483" y="3255348"/>
        <a:ext cx="960425" cy="960425"/>
      </dsp:txXfrm>
    </dsp:sp>
    <dsp:sp modelId="{AC8CEB41-3B31-46AD-AA98-27FB21A3A40F}">
      <dsp:nvSpPr>
        <dsp:cNvPr id="0" name=""/>
        <dsp:cNvSpPr/>
      </dsp:nvSpPr>
      <dsp:spPr>
        <a:xfrm rot="9000000">
          <a:off x="4875279" y="4010628"/>
          <a:ext cx="359985" cy="458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1200" kern="1200"/>
        </a:p>
      </dsp:txBody>
      <dsp:txXfrm rot="10800000">
        <a:off x="4976040" y="4075310"/>
        <a:ext cx="251990" cy="275045"/>
      </dsp:txXfrm>
    </dsp:sp>
    <dsp:sp modelId="{4516A31D-8252-42D7-A780-7C56FE3A05AB}">
      <dsp:nvSpPr>
        <dsp:cNvPr id="0" name=""/>
        <dsp:cNvSpPr/>
      </dsp:nvSpPr>
      <dsp:spPr>
        <a:xfrm>
          <a:off x="3485078" y="4075169"/>
          <a:ext cx="1358245" cy="13582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500" kern="1200" dirty="0"/>
            <a:t>Kamera</a:t>
          </a:r>
        </a:p>
      </dsp:txBody>
      <dsp:txXfrm>
        <a:off x="3683988" y="4274079"/>
        <a:ext cx="960425" cy="960425"/>
      </dsp:txXfrm>
    </dsp:sp>
    <dsp:sp modelId="{E7B67A6F-14A3-42F8-BB71-4FDE68B56CC6}">
      <dsp:nvSpPr>
        <dsp:cNvPr id="0" name=""/>
        <dsp:cNvSpPr/>
      </dsp:nvSpPr>
      <dsp:spPr>
        <a:xfrm rot="12600000">
          <a:off x="3110784" y="4020816"/>
          <a:ext cx="359985" cy="458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1200" kern="1200"/>
        </a:p>
      </dsp:txBody>
      <dsp:txXfrm rot="10800000">
        <a:off x="3211545" y="4139496"/>
        <a:ext cx="251990" cy="275045"/>
      </dsp:txXfrm>
    </dsp:sp>
    <dsp:sp modelId="{D147C155-1577-4937-8B5D-E7D07A0EFB11}">
      <dsp:nvSpPr>
        <dsp:cNvPr id="0" name=""/>
        <dsp:cNvSpPr/>
      </dsp:nvSpPr>
      <dsp:spPr>
        <a:xfrm>
          <a:off x="1720583" y="3056438"/>
          <a:ext cx="1358245" cy="13582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500" kern="1200" dirty="0"/>
            <a:t>Mikrofon</a:t>
          </a:r>
        </a:p>
      </dsp:txBody>
      <dsp:txXfrm>
        <a:off x="1919493" y="3255348"/>
        <a:ext cx="960425" cy="960425"/>
      </dsp:txXfrm>
    </dsp:sp>
    <dsp:sp modelId="{4CF938AE-94FF-4F75-8E89-9466B9473EA2}">
      <dsp:nvSpPr>
        <dsp:cNvPr id="0" name=""/>
        <dsp:cNvSpPr/>
      </dsp:nvSpPr>
      <dsp:spPr>
        <a:xfrm rot="16200000">
          <a:off x="2219713" y="2497813"/>
          <a:ext cx="359985" cy="458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1200" kern="1200"/>
        </a:p>
      </dsp:txBody>
      <dsp:txXfrm>
        <a:off x="2273711" y="2643492"/>
        <a:ext cx="251990" cy="275045"/>
      </dsp:txXfrm>
    </dsp:sp>
    <dsp:sp modelId="{D363EF09-1767-48BF-9443-AF0326574046}">
      <dsp:nvSpPr>
        <dsp:cNvPr id="0" name=""/>
        <dsp:cNvSpPr/>
      </dsp:nvSpPr>
      <dsp:spPr>
        <a:xfrm>
          <a:off x="1720583" y="1018974"/>
          <a:ext cx="1358245" cy="13582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500" kern="1200" dirty="0"/>
            <a:t>Scanner</a:t>
          </a:r>
        </a:p>
      </dsp:txBody>
      <dsp:txXfrm>
        <a:off x="1919493" y="1217884"/>
        <a:ext cx="960425" cy="960425"/>
      </dsp:txXfrm>
    </dsp:sp>
    <dsp:sp modelId="{7DF36914-9BDE-41C2-B7E1-EB0374F4E01E}">
      <dsp:nvSpPr>
        <dsp:cNvPr id="0" name=""/>
        <dsp:cNvSpPr/>
      </dsp:nvSpPr>
      <dsp:spPr>
        <a:xfrm rot="19800000">
          <a:off x="3093137" y="964621"/>
          <a:ext cx="359985" cy="458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1200" kern="1200"/>
        </a:p>
      </dsp:txBody>
      <dsp:txXfrm>
        <a:off x="3100371" y="1083301"/>
        <a:ext cx="251990" cy="2750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2036D-7447-428E-99FD-06B653EB3D80}">
      <dsp:nvSpPr>
        <dsp:cNvPr id="0" name=""/>
        <dsp:cNvSpPr/>
      </dsp:nvSpPr>
      <dsp:spPr>
        <a:xfrm>
          <a:off x="2719484" y="109047"/>
          <a:ext cx="2353468" cy="2353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de-AT" sz="1500" kern="1200" dirty="0"/>
          </a:br>
          <a:r>
            <a:rPr lang="de-AT" sz="1500" b="0" i="0" kern="1200" dirty="0"/>
            <a:t>der Prozessor (CPU)</a:t>
          </a:r>
          <a:endParaRPr lang="de-AT" sz="1500" kern="1200" dirty="0"/>
        </a:p>
      </dsp:txBody>
      <dsp:txXfrm>
        <a:off x="3064141" y="453704"/>
        <a:ext cx="1664154" cy="1664154"/>
      </dsp:txXfrm>
    </dsp:sp>
    <dsp:sp modelId="{2B645DD4-A234-4CB3-A72D-1BE03ADBC42B}">
      <dsp:nvSpPr>
        <dsp:cNvPr id="0" name=""/>
        <dsp:cNvSpPr/>
      </dsp:nvSpPr>
      <dsp:spPr>
        <a:xfrm rot="3405868">
          <a:off x="4542133" y="2351502"/>
          <a:ext cx="625312" cy="7942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1200" kern="1200"/>
        </a:p>
      </dsp:txBody>
      <dsp:txXfrm>
        <a:off x="4584522" y="2431907"/>
        <a:ext cx="437718" cy="476577"/>
      </dsp:txXfrm>
    </dsp:sp>
    <dsp:sp modelId="{73A6879C-5614-451C-8BD4-A021EBD128A0}">
      <dsp:nvSpPr>
        <dsp:cNvPr id="0" name=""/>
        <dsp:cNvSpPr/>
      </dsp:nvSpPr>
      <dsp:spPr>
        <a:xfrm>
          <a:off x="4656025" y="3064390"/>
          <a:ext cx="2353468" cy="2353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500" b="0" i="0" kern="1200" dirty="0"/>
            <a:t>der RAM (Arbeitsspeicher)</a:t>
          </a:r>
          <a:endParaRPr lang="de-AT" sz="1500" kern="1200" dirty="0"/>
        </a:p>
      </dsp:txBody>
      <dsp:txXfrm>
        <a:off x="5000682" y="3409047"/>
        <a:ext cx="1664154" cy="1664154"/>
      </dsp:txXfrm>
    </dsp:sp>
    <dsp:sp modelId="{A0DA2A82-BF04-4D70-9F73-E6F70DB3E9DE}">
      <dsp:nvSpPr>
        <dsp:cNvPr id="0" name=""/>
        <dsp:cNvSpPr/>
      </dsp:nvSpPr>
      <dsp:spPr>
        <a:xfrm rot="10800000">
          <a:off x="3767987" y="3843976"/>
          <a:ext cx="627546" cy="7942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1200" kern="1200"/>
        </a:p>
      </dsp:txBody>
      <dsp:txXfrm rot="10800000">
        <a:off x="3956251" y="4002835"/>
        <a:ext cx="439282" cy="476577"/>
      </dsp:txXfrm>
    </dsp:sp>
    <dsp:sp modelId="{7FFFCFB2-30E7-4D07-B591-4BDE0FE6ED7D}">
      <dsp:nvSpPr>
        <dsp:cNvPr id="0" name=""/>
        <dsp:cNvSpPr/>
      </dsp:nvSpPr>
      <dsp:spPr>
        <a:xfrm>
          <a:off x="1118505" y="3064390"/>
          <a:ext cx="2353468" cy="2353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de-AT" sz="1500" kern="1200" dirty="0"/>
          </a:br>
          <a:br>
            <a:rPr lang="de-AT" sz="1500" kern="1200" dirty="0"/>
          </a:br>
          <a:r>
            <a:rPr lang="de-AT" sz="1500" b="0" i="0" kern="1200" dirty="0"/>
            <a:t>Grafikkarte (GPU)</a:t>
          </a:r>
          <a:endParaRPr lang="de-AT" sz="1500" kern="1200" dirty="0"/>
        </a:p>
      </dsp:txBody>
      <dsp:txXfrm>
        <a:off x="1463162" y="3409047"/>
        <a:ext cx="1664154" cy="1664154"/>
      </dsp:txXfrm>
    </dsp:sp>
    <dsp:sp modelId="{68C40244-81A8-49EA-8D96-332D1A882B00}">
      <dsp:nvSpPr>
        <dsp:cNvPr id="0" name=""/>
        <dsp:cNvSpPr/>
      </dsp:nvSpPr>
      <dsp:spPr>
        <a:xfrm rot="17906727">
          <a:off x="2821500" y="2379595"/>
          <a:ext cx="534059" cy="7942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1200" kern="1200"/>
        </a:p>
      </dsp:txBody>
      <dsp:txXfrm>
        <a:off x="2863451" y="2608892"/>
        <a:ext cx="373841" cy="476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D69336B-560A-4C16-A5A0-E2C7A146A847}" type="datetimeFigureOut">
              <a:rPr lang="de-AT" smtClean="0"/>
              <a:t>30.09.2024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57899A5-D3AF-445B-972E-A105BFBBA43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25607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336B-560A-4C16-A5A0-E2C7A146A847}" type="datetimeFigureOut">
              <a:rPr lang="de-AT" smtClean="0"/>
              <a:t>30.09.2024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99A5-D3AF-445B-972E-A105BFBBA43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4013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D69336B-560A-4C16-A5A0-E2C7A146A847}" type="datetimeFigureOut">
              <a:rPr lang="de-AT" smtClean="0"/>
              <a:t>30.09.2024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57899A5-D3AF-445B-972E-A105BFBBA43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67182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D69336B-560A-4C16-A5A0-E2C7A146A847}" type="datetimeFigureOut">
              <a:rPr lang="de-AT" smtClean="0"/>
              <a:t>30.09.2024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57899A5-D3AF-445B-972E-A105BFBBA434}" type="slidenum">
              <a:rPr lang="de-AT" smtClean="0"/>
              <a:t>‹Nr.›</a:t>
            </a:fld>
            <a:endParaRPr lang="de-AT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8886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D69336B-560A-4C16-A5A0-E2C7A146A847}" type="datetimeFigureOut">
              <a:rPr lang="de-AT" smtClean="0"/>
              <a:t>30.09.2024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57899A5-D3AF-445B-972E-A105BFBBA43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59099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336B-560A-4C16-A5A0-E2C7A146A847}" type="datetimeFigureOut">
              <a:rPr lang="de-AT" smtClean="0"/>
              <a:t>30.09.2024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99A5-D3AF-445B-972E-A105BFBBA43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23866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336B-560A-4C16-A5A0-E2C7A146A847}" type="datetimeFigureOut">
              <a:rPr lang="de-AT" smtClean="0"/>
              <a:t>30.09.2024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99A5-D3AF-445B-972E-A105BFBBA43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74805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336B-560A-4C16-A5A0-E2C7A146A847}" type="datetimeFigureOut">
              <a:rPr lang="de-AT" smtClean="0"/>
              <a:t>30.09.2024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99A5-D3AF-445B-972E-A105BFBBA43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61486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D69336B-560A-4C16-A5A0-E2C7A146A847}" type="datetimeFigureOut">
              <a:rPr lang="de-AT" smtClean="0"/>
              <a:t>30.09.2024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57899A5-D3AF-445B-972E-A105BFBBA43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81508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336B-560A-4C16-A5A0-E2C7A146A847}" type="datetimeFigureOut">
              <a:rPr lang="de-AT" smtClean="0"/>
              <a:t>30.09.2024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99A5-D3AF-445B-972E-A105BFBBA43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68064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D69336B-560A-4C16-A5A0-E2C7A146A847}" type="datetimeFigureOut">
              <a:rPr lang="de-AT" smtClean="0"/>
              <a:t>30.09.2024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57899A5-D3AF-445B-972E-A105BFBBA43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8221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336B-560A-4C16-A5A0-E2C7A146A847}" type="datetimeFigureOut">
              <a:rPr lang="de-AT" smtClean="0"/>
              <a:t>30.09.2024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99A5-D3AF-445B-972E-A105BFBBA43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02163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336B-560A-4C16-A5A0-E2C7A146A847}" type="datetimeFigureOut">
              <a:rPr lang="de-AT" smtClean="0"/>
              <a:t>30.09.2024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99A5-D3AF-445B-972E-A105BFBBA43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97840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336B-560A-4C16-A5A0-E2C7A146A847}" type="datetimeFigureOut">
              <a:rPr lang="de-AT" smtClean="0"/>
              <a:t>30.09.2024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99A5-D3AF-445B-972E-A105BFBBA43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8973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336B-560A-4C16-A5A0-E2C7A146A847}" type="datetimeFigureOut">
              <a:rPr lang="de-AT" smtClean="0"/>
              <a:t>30.09.2024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99A5-D3AF-445B-972E-A105BFBBA43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66868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336B-560A-4C16-A5A0-E2C7A146A847}" type="datetimeFigureOut">
              <a:rPr lang="de-AT" smtClean="0"/>
              <a:t>30.09.2024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99A5-D3AF-445B-972E-A105BFBBA43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05182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336B-560A-4C16-A5A0-E2C7A146A847}" type="datetimeFigureOut">
              <a:rPr lang="de-AT" smtClean="0"/>
              <a:t>30.09.2024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99A5-D3AF-445B-972E-A105BFBBA43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22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9336B-560A-4C16-A5A0-E2C7A146A847}" type="datetimeFigureOut">
              <a:rPr lang="de-AT" smtClean="0"/>
              <a:t>30.09.2024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899A5-D3AF-445B-972E-A105BFBBA43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085203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417EEF-A58C-4A98-9D8D-ED584FFDFB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Computerteile und </a:t>
            </a:r>
            <a:r>
              <a:rPr lang="de-AT" dirty="0" err="1"/>
              <a:t>Kaufemfehlung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4493C1C-9780-4B9B-A515-7AEEEC2F34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 err="1"/>
              <a:t>doreen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64746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EE39D1-5A1F-4043-B9D7-BE8A3AB2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Eingabeeräte</a:t>
            </a:r>
            <a:endParaRPr lang="de-AT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ECCBA5BF-E592-4267-9CD9-41BF9FBF1D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1278321"/>
              </p:ext>
            </p:extLst>
          </p:nvPr>
        </p:nvGraphicFramePr>
        <p:xfrm>
          <a:off x="438091" y="1132515"/>
          <a:ext cx="8328403" cy="5433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2674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467DD1-AD14-4E1D-A2E0-095A67B96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Tastatur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4CD972E-3736-4DA3-AE62-05492C39D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0" y="2160676"/>
            <a:ext cx="7894424" cy="305727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9EFDB90-CB06-4010-AAE1-E0F3B99920C3}"/>
              </a:ext>
            </a:extLst>
          </p:cNvPr>
          <p:cNvSpPr txBox="1"/>
          <p:nvPr/>
        </p:nvSpPr>
        <p:spPr>
          <a:xfrm>
            <a:off x="8539994" y="2407640"/>
            <a:ext cx="3540154" cy="2392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03227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0EA015-B873-482A-A509-945C38FE2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Ausgabegeräte</a:t>
            </a:r>
          </a:p>
        </p:txBody>
      </p:sp>
    </p:spTree>
    <p:extLst>
      <p:ext uri="{BB962C8B-B14F-4D97-AF65-F5344CB8AC3E}">
        <p14:creationId xmlns:p14="http://schemas.microsoft.com/office/powerpoint/2010/main" val="159023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6F1D02-F2FC-4FEC-92EB-8004A7FFF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VerarbeitungsGerät</a:t>
            </a:r>
            <a:endParaRPr lang="de-AT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F8B3132B-7CFE-47AD-816B-B04A6604A1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9591925"/>
              </p:ext>
            </p:extLst>
          </p:nvPr>
        </p:nvGraphicFramePr>
        <p:xfrm>
          <a:off x="-375640" y="119783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9576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A735C7-A963-4F04-A7EC-F70CAB86F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der Prozessor (CPU)</a:t>
            </a:r>
            <a:br>
              <a:rPr lang="de-AT" dirty="0"/>
            </a:br>
            <a:endParaRPr lang="de-AT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D06194BC-03B9-4040-A587-FBF48778A69E}"/>
              </a:ext>
            </a:extLst>
          </p:cNvPr>
          <p:cNvGrpSpPr/>
          <p:nvPr/>
        </p:nvGrpSpPr>
        <p:grpSpPr>
          <a:xfrm>
            <a:off x="473536" y="1392572"/>
            <a:ext cx="8610600" cy="3737506"/>
            <a:chOff x="610300" y="1945443"/>
            <a:chExt cx="9288710" cy="3790800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C067380A-3C18-4009-B484-597EC97749DC}"/>
                </a:ext>
              </a:extLst>
            </p:cNvPr>
            <p:cNvSpPr/>
            <p:nvPr/>
          </p:nvSpPr>
          <p:spPr>
            <a:xfrm>
              <a:off x="610300" y="2376459"/>
              <a:ext cx="9288710" cy="63818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AAE4D030-DF05-4B91-954E-719FA4B966F5}"/>
                </a:ext>
              </a:extLst>
            </p:cNvPr>
            <p:cNvSpPr/>
            <p:nvPr/>
          </p:nvSpPr>
          <p:spPr>
            <a:xfrm>
              <a:off x="1001543" y="1945443"/>
              <a:ext cx="6250008" cy="756000"/>
            </a:xfrm>
            <a:custGeom>
              <a:avLst/>
              <a:gdLst>
                <a:gd name="connsiteX0" fmla="*/ 0 w 6860307"/>
                <a:gd name="connsiteY0" fmla="*/ 147603 h 885600"/>
                <a:gd name="connsiteX1" fmla="*/ 147603 w 6860307"/>
                <a:gd name="connsiteY1" fmla="*/ 0 h 885600"/>
                <a:gd name="connsiteX2" fmla="*/ 6712704 w 6860307"/>
                <a:gd name="connsiteY2" fmla="*/ 0 h 885600"/>
                <a:gd name="connsiteX3" fmla="*/ 6860307 w 6860307"/>
                <a:gd name="connsiteY3" fmla="*/ 147603 h 885600"/>
                <a:gd name="connsiteX4" fmla="*/ 6860307 w 6860307"/>
                <a:gd name="connsiteY4" fmla="*/ 737997 h 885600"/>
                <a:gd name="connsiteX5" fmla="*/ 6712704 w 6860307"/>
                <a:gd name="connsiteY5" fmla="*/ 885600 h 885600"/>
                <a:gd name="connsiteX6" fmla="*/ 147603 w 6860307"/>
                <a:gd name="connsiteY6" fmla="*/ 885600 h 885600"/>
                <a:gd name="connsiteX7" fmla="*/ 0 w 6860307"/>
                <a:gd name="connsiteY7" fmla="*/ 737997 h 885600"/>
                <a:gd name="connsiteX8" fmla="*/ 0 w 6860307"/>
                <a:gd name="connsiteY8" fmla="*/ 147603 h 88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60307" h="885600">
                  <a:moveTo>
                    <a:pt x="0" y="147603"/>
                  </a:moveTo>
                  <a:cubicBezTo>
                    <a:pt x="0" y="66084"/>
                    <a:pt x="66084" y="0"/>
                    <a:pt x="147603" y="0"/>
                  </a:cubicBezTo>
                  <a:lnTo>
                    <a:pt x="6712704" y="0"/>
                  </a:lnTo>
                  <a:cubicBezTo>
                    <a:pt x="6794223" y="0"/>
                    <a:pt x="6860307" y="66084"/>
                    <a:pt x="6860307" y="147603"/>
                  </a:cubicBezTo>
                  <a:lnTo>
                    <a:pt x="6860307" y="737997"/>
                  </a:lnTo>
                  <a:cubicBezTo>
                    <a:pt x="6860307" y="819516"/>
                    <a:pt x="6794223" y="885600"/>
                    <a:pt x="6712704" y="885600"/>
                  </a:cubicBezTo>
                  <a:lnTo>
                    <a:pt x="147603" y="885600"/>
                  </a:lnTo>
                  <a:cubicBezTo>
                    <a:pt x="66084" y="885600"/>
                    <a:pt x="0" y="819516"/>
                    <a:pt x="0" y="737997"/>
                  </a:cubicBezTo>
                  <a:lnTo>
                    <a:pt x="0" y="14760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2534" tIns="43231" rIns="302534" bIns="43231" numCol="1" spcCol="1270" anchor="ctr" anchorCtr="0">
              <a:noAutofit/>
            </a:bodyPr>
            <a:lstStyle/>
            <a:p>
              <a:pPr marL="0" lvl="0" indent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AT" sz="3000" b="0" i="0" kern="1200" dirty="0"/>
                <a:t>Verwendungszweck</a:t>
              </a:r>
              <a:endParaRPr lang="de-AT" sz="3000" kern="1200" dirty="0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CB40FAC6-47B4-439B-9A58-62612CC76603}"/>
                </a:ext>
              </a:extLst>
            </p:cNvPr>
            <p:cNvSpPr/>
            <p:nvPr/>
          </p:nvSpPr>
          <p:spPr>
            <a:xfrm>
              <a:off x="610300" y="3646902"/>
              <a:ext cx="9284977" cy="728542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DD9466C1-7F85-4676-A91D-E9304106C58D}"/>
                </a:ext>
              </a:extLst>
            </p:cNvPr>
            <p:cNvSpPr/>
            <p:nvPr/>
          </p:nvSpPr>
          <p:spPr>
            <a:xfrm>
              <a:off x="1100321" y="3333701"/>
              <a:ext cx="6151230" cy="728542"/>
            </a:xfrm>
            <a:custGeom>
              <a:avLst/>
              <a:gdLst>
                <a:gd name="connsiteX0" fmla="*/ 0 w 6860307"/>
                <a:gd name="connsiteY0" fmla="*/ 147603 h 885600"/>
                <a:gd name="connsiteX1" fmla="*/ 147603 w 6860307"/>
                <a:gd name="connsiteY1" fmla="*/ 0 h 885600"/>
                <a:gd name="connsiteX2" fmla="*/ 6712704 w 6860307"/>
                <a:gd name="connsiteY2" fmla="*/ 0 h 885600"/>
                <a:gd name="connsiteX3" fmla="*/ 6860307 w 6860307"/>
                <a:gd name="connsiteY3" fmla="*/ 147603 h 885600"/>
                <a:gd name="connsiteX4" fmla="*/ 6860307 w 6860307"/>
                <a:gd name="connsiteY4" fmla="*/ 737997 h 885600"/>
                <a:gd name="connsiteX5" fmla="*/ 6712704 w 6860307"/>
                <a:gd name="connsiteY5" fmla="*/ 885600 h 885600"/>
                <a:gd name="connsiteX6" fmla="*/ 147603 w 6860307"/>
                <a:gd name="connsiteY6" fmla="*/ 885600 h 885600"/>
                <a:gd name="connsiteX7" fmla="*/ 0 w 6860307"/>
                <a:gd name="connsiteY7" fmla="*/ 737997 h 885600"/>
                <a:gd name="connsiteX8" fmla="*/ 0 w 6860307"/>
                <a:gd name="connsiteY8" fmla="*/ 147603 h 88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60307" h="885600">
                  <a:moveTo>
                    <a:pt x="0" y="147603"/>
                  </a:moveTo>
                  <a:cubicBezTo>
                    <a:pt x="0" y="66084"/>
                    <a:pt x="66084" y="0"/>
                    <a:pt x="147603" y="0"/>
                  </a:cubicBezTo>
                  <a:lnTo>
                    <a:pt x="6712704" y="0"/>
                  </a:lnTo>
                  <a:cubicBezTo>
                    <a:pt x="6794223" y="0"/>
                    <a:pt x="6860307" y="66084"/>
                    <a:pt x="6860307" y="147603"/>
                  </a:cubicBezTo>
                  <a:lnTo>
                    <a:pt x="6860307" y="737997"/>
                  </a:lnTo>
                  <a:cubicBezTo>
                    <a:pt x="6860307" y="819516"/>
                    <a:pt x="6794223" y="885600"/>
                    <a:pt x="6712704" y="885600"/>
                  </a:cubicBezTo>
                  <a:lnTo>
                    <a:pt x="147603" y="885600"/>
                  </a:lnTo>
                  <a:cubicBezTo>
                    <a:pt x="66084" y="885600"/>
                    <a:pt x="0" y="819516"/>
                    <a:pt x="0" y="737997"/>
                  </a:cubicBezTo>
                  <a:lnTo>
                    <a:pt x="0" y="14760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2534" tIns="43231" rIns="302534" bIns="43231" numCol="1" spcCol="1270" anchor="ctr" anchorCtr="0">
              <a:noAutofit/>
            </a:bodyPr>
            <a:lstStyle/>
            <a:p>
              <a:pPr marL="0" lvl="0" indent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AT" sz="3000" b="0" i="0" kern="1200" dirty="0"/>
                <a:t>Leistungsklasse</a:t>
              </a:r>
              <a:endParaRPr lang="de-AT" sz="3000" kern="1200" dirty="0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774ACC9A-C7B0-4D20-8514-339EC4DF7070}"/>
                </a:ext>
              </a:extLst>
            </p:cNvPr>
            <p:cNvSpPr/>
            <p:nvPr/>
          </p:nvSpPr>
          <p:spPr>
            <a:xfrm>
              <a:off x="610300" y="5007702"/>
              <a:ext cx="9284977" cy="728541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DC791474-58F4-4EC5-8246-760344BDE0BD}"/>
                </a:ext>
              </a:extLst>
            </p:cNvPr>
            <p:cNvSpPr/>
            <p:nvPr/>
          </p:nvSpPr>
          <p:spPr>
            <a:xfrm>
              <a:off x="1100321" y="4505043"/>
              <a:ext cx="6151230" cy="918000"/>
            </a:xfrm>
            <a:custGeom>
              <a:avLst/>
              <a:gdLst>
                <a:gd name="connsiteX0" fmla="*/ 0 w 6860307"/>
                <a:gd name="connsiteY0" fmla="*/ 147603 h 885600"/>
                <a:gd name="connsiteX1" fmla="*/ 147603 w 6860307"/>
                <a:gd name="connsiteY1" fmla="*/ 0 h 885600"/>
                <a:gd name="connsiteX2" fmla="*/ 6712704 w 6860307"/>
                <a:gd name="connsiteY2" fmla="*/ 0 h 885600"/>
                <a:gd name="connsiteX3" fmla="*/ 6860307 w 6860307"/>
                <a:gd name="connsiteY3" fmla="*/ 147603 h 885600"/>
                <a:gd name="connsiteX4" fmla="*/ 6860307 w 6860307"/>
                <a:gd name="connsiteY4" fmla="*/ 737997 h 885600"/>
                <a:gd name="connsiteX5" fmla="*/ 6712704 w 6860307"/>
                <a:gd name="connsiteY5" fmla="*/ 885600 h 885600"/>
                <a:gd name="connsiteX6" fmla="*/ 147603 w 6860307"/>
                <a:gd name="connsiteY6" fmla="*/ 885600 h 885600"/>
                <a:gd name="connsiteX7" fmla="*/ 0 w 6860307"/>
                <a:gd name="connsiteY7" fmla="*/ 737997 h 885600"/>
                <a:gd name="connsiteX8" fmla="*/ 0 w 6860307"/>
                <a:gd name="connsiteY8" fmla="*/ 147603 h 88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60307" h="885600">
                  <a:moveTo>
                    <a:pt x="0" y="147603"/>
                  </a:moveTo>
                  <a:cubicBezTo>
                    <a:pt x="0" y="66084"/>
                    <a:pt x="66084" y="0"/>
                    <a:pt x="147603" y="0"/>
                  </a:cubicBezTo>
                  <a:lnTo>
                    <a:pt x="6712704" y="0"/>
                  </a:lnTo>
                  <a:cubicBezTo>
                    <a:pt x="6794223" y="0"/>
                    <a:pt x="6860307" y="66084"/>
                    <a:pt x="6860307" y="147603"/>
                  </a:cubicBezTo>
                  <a:lnTo>
                    <a:pt x="6860307" y="737997"/>
                  </a:lnTo>
                  <a:cubicBezTo>
                    <a:pt x="6860307" y="819516"/>
                    <a:pt x="6794223" y="885600"/>
                    <a:pt x="6712704" y="885600"/>
                  </a:cubicBezTo>
                  <a:lnTo>
                    <a:pt x="147603" y="885600"/>
                  </a:lnTo>
                  <a:cubicBezTo>
                    <a:pt x="66084" y="885600"/>
                    <a:pt x="0" y="819516"/>
                    <a:pt x="0" y="737997"/>
                  </a:cubicBezTo>
                  <a:lnTo>
                    <a:pt x="0" y="14760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2534" tIns="43231" rIns="302534" bIns="43231" numCol="1" spcCol="1270" anchor="ctr" anchorCtr="0">
              <a:noAutofit/>
            </a:bodyPr>
            <a:lstStyle/>
            <a:p>
              <a:pPr marL="0" lvl="0" indent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AT" sz="3000" b="0" i="0" kern="1200" dirty="0"/>
                <a:t>Anzahl Kerne</a:t>
              </a:r>
              <a:endParaRPr lang="de-AT" sz="3000" kern="1200" dirty="0"/>
            </a:p>
          </p:txBody>
        </p:sp>
      </p:grpSp>
      <p:sp>
        <p:nvSpPr>
          <p:cNvPr id="12" name="Rechteck 11">
            <a:extLst>
              <a:ext uri="{FF2B5EF4-FFF2-40B4-BE49-F238E27FC236}">
                <a16:creationId xmlns:a16="http://schemas.microsoft.com/office/drawing/2014/main" id="{D89D52B1-7F67-49E8-97C3-BF55FA235E71}"/>
              </a:ext>
            </a:extLst>
          </p:cNvPr>
          <p:cNvSpPr/>
          <p:nvPr/>
        </p:nvSpPr>
        <p:spPr>
          <a:xfrm>
            <a:off x="469786" y="5753446"/>
            <a:ext cx="8607140" cy="744127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FEA92539-2519-46DE-A140-C0C7126D70BF}"/>
              </a:ext>
            </a:extLst>
          </p:cNvPr>
          <p:cNvSpPr/>
          <p:nvPr/>
        </p:nvSpPr>
        <p:spPr>
          <a:xfrm>
            <a:off x="696288" y="5254893"/>
            <a:ext cx="6860307" cy="885600"/>
          </a:xfrm>
          <a:custGeom>
            <a:avLst/>
            <a:gdLst>
              <a:gd name="connsiteX0" fmla="*/ 0 w 6860307"/>
              <a:gd name="connsiteY0" fmla="*/ 147603 h 885600"/>
              <a:gd name="connsiteX1" fmla="*/ 147603 w 6860307"/>
              <a:gd name="connsiteY1" fmla="*/ 0 h 885600"/>
              <a:gd name="connsiteX2" fmla="*/ 6712704 w 6860307"/>
              <a:gd name="connsiteY2" fmla="*/ 0 h 885600"/>
              <a:gd name="connsiteX3" fmla="*/ 6860307 w 6860307"/>
              <a:gd name="connsiteY3" fmla="*/ 147603 h 885600"/>
              <a:gd name="connsiteX4" fmla="*/ 6860307 w 6860307"/>
              <a:gd name="connsiteY4" fmla="*/ 737997 h 885600"/>
              <a:gd name="connsiteX5" fmla="*/ 6712704 w 6860307"/>
              <a:gd name="connsiteY5" fmla="*/ 885600 h 885600"/>
              <a:gd name="connsiteX6" fmla="*/ 147603 w 6860307"/>
              <a:gd name="connsiteY6" fmla="*/ 885600 h 885600"/>
              <a:gd name="connsiteX7" fmla="*/ 0 w 6860307"/>
              <a:gd name="connsiteY7" fmla="*/ 737997 h 885600"/>
              <a:gd name="connsiteX8" fmla="*/ 0 w 6860307"/>
              <a:gd name="connsiteY8" fmla="*/ 147603 h 88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60307" h="885600">
                <a:moveTo>
                  <a:pt x="0" y="147603"/>
                </a:moveTo>
                <a:cubicBezTo>
                  <a:pt x="0" y="66084"/>
                  <a:pt x="66084" y="0"/>
                  <a:pt x="147603" y="0"/>
                </a:cubicBezTo>
                <a:lnTo>
                  <a:pt x="6712704" y="0"/>
                </a:lnTo>
                <a:cubicBezTo>
                  <a:pt x="6794223" y="0"/>
                  <a:pt x="6860307" y="66084"/>
                  <a:pt x="6860307" y="147603"/>
                </a:cubicBezTo>
                <a:lnTo>
                  <a:pt x="6860307" y="737997"/>
                </a:lnTo>
                <a:cubicBezTo>
                  <a:pt x="6860307" y="819516"/>
                  <a:pt x="6794223" y="885600"/>
                  <a:pt x="6712704" y="885600"/>
                </a:cubicBezTo>
                <a:lnTo>
                  <a:pt x="147603" y="885600"/>
                </a:lnTo>
                <a:cubicBezTo>
                  <a:pt x="66084" y="885600"/>
                  <a:pt x="0" y="819516"/>
                  <a:pt x="0" y="737997"/>
                </a:cubicBezTo>
                <a:lnTo>
                  <a:pt x="0" y="14760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2534" tIns="43231" rIns="302534" bIns="43231" numCol="1" spcCol="1270" anchor="ctr" anchorCtr="0">
            <a:noAutofit/>
          </a:bodyPr>
          <a:lstStyle/>
          <a:p>
            <a:pPr lvl="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AT" sz="3000" kern="1200" dirty="0"/>
              <a:t>Anzahl der Threads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3281BA-D9EC-409A-8760-B9E358D4D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160" y="271684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25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CEF908-A3C7-46AD-991D-680877002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Grafikkarte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69F1D8-B14E-421C-B337-23D220B4E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0421815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sstreifen">
  <a:themeElements>
    <a:clrScheme name="Kondensstreife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Kondensstreife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sstreife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TM04033937[[fn=Kondensstreifen ]]</Template>
  <TotalTime>0</TotalTime>
  <Words>45</Words>
  <Application>Microsoft Office PowerPoint</Application>
  <PresentationFormat>Breitbild</PresentationFormat>
  <Paragraphs>21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Kondensstreifen</vt:lpstr>
      <vt:lpstr>Computerteile und Kaufemfehlung</vt:lpstr>
      <vt:lpstr>Eingabeeräte</vt:lpstr>
      <vt:lpstr>Tastatur</vt:lpstr>
      <vt:lpstr>Ausgabegeräte</vt:lpstr>
      <vt:lpstr>VerarbeitungsGerät</vt:lpstr>
      <vt:lpstr>der Prozessor (CPU) </vt:lpstr>
      <vt:lpstr>Grafikkarte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Computerteile und Kaufemfehlung</dc:title>
  <dc:creator>Doreen WEICHELT</dc:creator>
  <cp:lastModifiedBy>Doreen WEICHELT</cp:lastModifiedBy>
  <cp:revision>6</cp:revision>
  <dcterms:created xsi:type="dcterms:W3CDTF">2024-09-23T14:21:34Z</dcterms:created>
  <dcterms:modified xsi:type="dcterms:W3CDTF">2024-09-30T15:18:57Z</dcterms:modified>
</cp:coreProperties>
</file>