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343B20-19B6-480C-908F-94B080831834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7C68EF5A-D9BD-4FD3-A4A0-486781B6CCA4}">
      <dgm:prSet phldrT="[Text]" custT="1"/>
      <dgm:spPr/>
      <dgm:t>
        <a:bodyPr/>
        <a:lstStyle/>
        <a:p>
          <a:r>
            <a:rPr lang="de-AT" sz="1800" dirty="0"/>
            <a:t>Tastatur</a:t>
          </a:r>
        </a:p>
      </dgm:t>
    </dgm:pt>
    <dgm:pt modelId="{51E040FA-4308-49C4-BB41-79C7E6FA3E40}" type="parTrans" cxnId="{2660C31D-C5B5-4643-AB52-18A3449CC919}">
      <dgm:prSet/>
      <dgm:spPr/>
      <dgm:t>
        <a:bodyPr/>
        <a:lstStyle/>
        <a:p>
          <a:endParaRPr lang="de-AT"/>
        </a:p>
      </dgm:t>
    </dgm:pt>
    <dgm:pt modelId="{2C8912FE-90FF-49EC-9AB6-12D7C7DD6750}" type="sibTrans" cxnId="{2660C31D-C5B5-4643-AB52-18A3449CC919}">
      <dgm:prSet/>
      <dgm:spPr/>
      <dgm:t>
        <a:bodyPr/>
        <a:lstStyle/>
        <a:p>
          <a:endParaRPr lang="de-AT"/>
        </a:p>
      </dgm:t>
    </dgm:pt>
    <dgm:pt modelId="{F798BB35-CC51-4506-A423-2AFCAA26554A}">
      <dgm:prSet phldrT="[Text]" custT="1"/>
      <dgm:spPr/>
      <dgm:t>
        <a:bodyPr/>
        <a:lstStyle/>
        <a:p>
          <a:r>
            <a:rPr lang="de-AT" sz="2000" dirty="0"/>
            <a:t>Maus</a:t>
          </a:r>
        </a:p>
      </dgm:t>
    </dgm:pt>
    <dgm:pt modelId="{B02C0218-3D83-45E0-A7B9-85FDA671D728}" type="parTrans" cxnId="{CEF642FC-1A01-4298-B9F6-092BD1C253A0}">
      <dgm:prSet/>
      <dgm:spPr/>
      <dgm:t>
        <a:bodyPr/>
        <a:lstStyle/>
        <a:p>
          <a:endParaRPr lang="de-AT"/>
        </a:p>
      </dgm:t>
    </dgm:pt>
    <dgm:pt modelId="{8BCA743B-97D7-44DB-89C1-F40C64BF3DDC}" type="sibTrans" cxnId="{CEF642FC-1A01-4298-B9F6-092BD1C253A0}">
      <dgm:prSet/>
      <dgm:spPr/>
      <dgm:t>
        <a:bodyPr/>
        <a:lstStyle/>
        <a:p>
          <a:endParaRPr lang="de-AT"/>
        </a:p>
      </dgm:t>
    </dgm:pt>
    <dgm:pt modelId="{9803A2B5-0895-4480-BCCC-9CC2BD7A78AC}">
      <dgm:prSet phldrT="[Text]" custT="1"/>
      <dgm:spPr/>
      <dgm:t>
        <a:bodyPr/>
        <a:lstStyle/>
        <a:p>
          <a:r>
            <a:rPr lang="de-AT" sz="1800" dirty="0"/>
            <a:t>Bild-schirm</a:t>
          </a:r>
        </a:p>
      </dgm:t>
    </dgm:pt>
    <dgm:pt modelId="{6B2EE535-6F2A-40F0-BBEB-E4D26353D0B7}" type="parTrans" cxnId="{FDADE0E2-6FCD-40A7-B014-00198FA34462}">
      <dgm:prSet/>
      <dgm:spPr/>
      <dgm:t>
        <a:bodyPr/>
        <a:lstStyle/>
        <a:p>
          <a:endParaRPr lang="de-AT"/>
        </a:p>
      </dgm:t>
    </dgm:pt>
    <dgm:pt modelId="{BFE05E40-AD71-4D64-87B1-960E868CB4F5}" type="sibTrans" cxnId="{FDADE0E2-6FCD-40A7-B014-00198FA34462}">
      <dgm:prSet/>
      <dgm:spPr/>
      <dgm:t>
        <a:bodyPr/>
        <a:lstStyle/>
        <a:p>
          <a:endParaRPr lang="de-AT"/>
        </a:p>
      </dgm:t>
    </dgm:pt>
    <dgm:pt modelId="{D7AB5E79-34BD-48A6-847C-288AE0199124}">
      <dgm:prSet phldrT="[Text]"/>
      <dgm:spPr/>
      <dgm:t>
        <a:bodyPr/>
        <a:lstStyle/>
        <a:p>
          <a:r>
            <a:rPr lang="de-AT" dirty="0"/>
            <a:t>Kamera</a:t>
          </a:r>
        </a:p>
      </dgm:t>
    </dgm:pt>
    <dgm:pt modelId="{98F292CA-C11E-4905-9F2A-3304E4686D19}" type="parTrans" cxnId="{E2061BFD-DADE-476B-9ED7-3E361A64C738}">
      <dgm:prSet/>
      <dgm:spPr/>
      <dgm:t>
        <a:bodyPr/>
        <a:lstStyle/>
        <a:p>
          <a:endParaRPr lang="de-AT"/>
        </a:p>
      </dgm:t>
    </dgm:pt>
    <dgm:pt modelId="{7543233D-C9FA-488C-94A7-67660251A69F}" type="sibTrans" cxnId="{E2061BFD-DADE-476B-9ED7-3E361A64C738}">
      <dgm:prSet/>
      <dgm:spPr/>
      <dgm:t>
        <a:bodyPr/>
        <a:lstStyle/>
        <a:p>
          <a:endParaRPr lang="de-AT"/>
        </a:p>
      </dgm:t>
    </dgm:pt>
    <dgm:pt modelId="{AD69F6B5-8D22-42F7-9120-DD985E0D7F36}">
      <dgm:prSet phldrT="[Text]"/>
      <dgm:spPr/>
      <dgm:t>
        <a:bodyPr/>
        <a:lstStyle/>
        <a:p>
          <a:r>
            <a:rPr lang="de-AT" dirty="0"/>
            <a:t>Mikrofon</a:t>
          </a:r>
        </a:p>
      </dgm:t>
    </dgm:pt>
    <dgm:pt modelId="{88529683-35BE-4655-B92C-DDC7F7741F6E}" type="parTrans" cxnId="{50D2BCB5-2774-4B1F-AD17-1911BFA78D66}">
      <dgm:prSet/>
      <dgm:spPr/>
      <dgm:t>
        <a:bodyPr/>
        <a:lstStyle/>
        <a:p>
          <a:endParaRPr lang="de-AT"/>
        </a:p>
      </dgm:t>
    </dgm:pt>
    <dgm:pt modelId="{D4835E78-8B13-4132-ABF6-D54042002B30}" type="sibTrans" cxnId="{50D2BCB5-2774-4B1F-AD17-1911BFA78D66}">
      <dgm:prSet/>
      <dgm:spPr/>
      <dgm:t>
        <a:bodyPr/>
        <a:lstStyle/>
        <a:p>
          <a:endParaRPr lang="de-AT"/>
        </a:p>
      </dgm:t>
    </dgm:pt>
    <dgm:pt modelId="{182A4346-877B-4177-9935-2C065C817FFC}">
      <dgm:prSet phldrT="[Text]" custT="1"/>
      <dgm:spPr/>
      <dgm:t>
        <a:bodyPr/>
        <a:lstStyle/>
        <a:p>
          <a:r>
            <a:rPr lang="de-AT" sz="1800" dirty="0" err="1"/>
            <a:t>Skanner</a:t>
          </a:r>
          <a:endParaRPr lang="de-AT" sz="1800" dirty="0"/>
        </a:p>
      </dgm:t>
    </dgm:pt>
    <dgm:pt modelId="{78E51C9A-8801-4456-A708-39E57C0DEB7D}" type="parTrans" cxnId="{AE424383-DAD0-4F39-AE12-8A98CA8767B5}">
      <dgm:prSet/>
      <dgm:spPr/>
      <dgm:t>
        <a:bodyPr/>
        <a:lstStyle/>
        <a:p>
          <a:endParaRPr lang="de-AT"/>
        </a:p>
      </dgm:t>
    </dgm:pt>
    <dgm:pt modelId="{92EBC4B9-B4D9-4FAF-8714-7005A9605569}" type="sibTrans" cxnId="{AE424383-DAD0-4F39-AE12-8A98CA8767B5}">
      <dgm:prSet/>
      <dgm:spPr/>
      <dgm:t>
        <a:bodyPr/>
        <a:lstStyle/>
        <a:p>
          <a:endParaRPr lang="de-AT"/>
        </a:p>
      </dgm:t>
    </dgm:pt>
    <dgm:pt modelId="{781EEBA8-D144-44E9-A84D-8906FC5B754E}" type="pres">
      <dgm:prSet presAssocID="{49343B20-19B6-480C-908F-94B080831834}" presName="cycle" presStyleCnt="0">
        <dgm:presLayoutVars>
          <dgm:dir/>
          <dgm:resizeHandles val="exact"/>
        </dgm:presLayoutVars>
      </dgm:prSet>
      <dgm:spPr/>
    </dgm:pt>
    <dgm:pt modelId="{234E97F3-E2A1-4CD7-B98D-01494F05AC6F}" type="pres">
      <dgm:prSet presAssocID="{7C68EF5A-D9BD-4FD3-A4A0-486781B6CCA4}" presName="node" presStyleLbl="node1" presStyleIdx="0" presStyleCnt="6">
        <dgm:presLayoutVars>
          <dgm:bulletEnabled val="1"/>
        </dgm:presLayoutVars>
      </dgm:prSet>
      <dgm:spPr/>
    </dgm:pt>
    <dgm:pt modelId="{034121AD-D17F-430E-8458-CAB1754BAD09}" type="pres">
      <dgm:prSet presAssocID="{2C8912FE-90FF-49EC-9AB6-12D7C7DD6750}" presName="sibTrans" presStyleLbl="sibTrans2D1" presStyleIdx="0" presStyleCnt="6"/>
      <dgm:spPr/>
    </dgm:pt>
    <dgm:pt modelId="{968822A3-C8E7-4321-952A-76CBA050408B}" type="pres">
      <dgm:prSet presAssocID="{2C8912FE-90FF-49EC-9AB6-12D7C7DD6750}" presName="connectorText" presStyleLbl="sibTrans2D1" presStyleIdx="0" presStyleCnt="6"/>
      <dgm:spPr/>
    </dgm:pt>
    <dgm:pt modelId="{4847318B-FD1B-4893-93D7-70C90F82EB3A}" type="pres">
      <dgm:prSet presAssocID="{F798BB35-CC51-4506-A423-2AFCAA26554A}" presName="node" presStyleLbl="node1" presStyleIdx="1" presStyleCnt="6">
        <dgm:presLayoutVars>
          <dgm:bulletEnabled val="1"/>
        </dgm:presLayoutVars>
      </dgm:prSet>
      <dgm:spPr/>
    </dgm:pt>
    <dgm:pt modelId="{00D8949C-22DF-430F-9667-3E62E841361D}" type="pres">
      <dgm:prSet presAssocID="{8BCA743B-97D7-44DB-89C1-F40C64BF3DDC}" presName="sibTrans" presStyleLbl="sibTrans2D1" presStyleIdx="1" presStyleCnt="6"/>
      <dgm:spPr/>
    </dgm:pt>
    <dgm:pt modelId="{16D8A5BC-5FF8-4313-ABA3-D9E125D02118}" type="pres">
      <dgm:prSet presAssocID="{8BCA743B-97D7-44DB-89C1-F40C64BF3DDC}" presName="connectorText" presStyleLbl="sibTrans2D1" presStyleIdx="1" presStyleCnt="6"/>
      <dgm:spPr/>
    </dgm:pt>
    <dgm:pt modelId="{CFD755AD-CCBF-49BF-BAA6-DD6CE2277274}" type="pres">
      <dgm:prSet presAssocID="{9803A2B5-0895-4480-BCCC-9CC2BD7A78AC}" presName="node" presStyleLbl="node1" presStyleIdx="2" presStyleCnt="6">
        <dgm:presLayoutVars>
          <dgm:bulletEnabled val="1"/>
        </dgm:presLayoutVars>
      </dgm:prSet>
      <dgm:spPr/>
    </dgm:pt>
    <dgm:pt modelId="{9DB82400-8860-4276-A66C-EE639B6271D7}" type="pres">
      <dgm:prSet presAssocID="{BFE05E40-AD71-4D64-87B1-960E868CB4F5}" presName="sibTrans" presStyleLbl="sibTrans2D1" presStyleIdx="2" presStyleCnt="6"/>
      <dgm:spPr/>
    </dgm:pt>
    <dgm:pt modelId="{451D9F1A-6F9B-4EAE-A78B-016671C0DC84}" type="pres">
      <dgm:prSet presAssocID="{BFE05E40-AD71-4D64-87B1-960E868CB4F5}" presName="connectorText" presStyleLbl="sibTrans2D1" presStyleIdx="2" presStyleCnt="6"/>
      <dgm:spPr/>
    </dgm:pt>
    <dgm:pt modelId="{04B81CE6-08F1-48BA-83C8-AF07DACD6722}" type="pres">
      <dgm:prSet presAssocID="{D7AB5E79-34BD-48A6-847C-288AE0199124}" presName="node" presStyleLbl="node1" presStyleIdx="3" presStyleCnt="6">
        <dgm:presLayoutVars>
          <dgm:bulletEnabled val="1"/>
        </dgm:presLayoutVars>
      </dgm:prSet>
      <dgm:spPr/>
    </dgm:pt>
    <dgm:pt modelId="{14356DF7-98DB-4CCD-8240-4D1F727ACDB6}" type="pres">
      <dgm:prSet presAssocID="{7543233D-C9FA-488C-94A7-67660251A69F}" presName="sibTrans" presStyleLbl="sibTrans2D1" presStyleIdx="3" presStyleCnt="6"/>
      <dgm:spPr/>
    </dgm:pt>
    <dgm:pt modelId="{B3ABA63C-E0B4-4D52-8ACA-7BF7700C784F}" type="pres">
      <dgm:prSet presAssocID="{7543233D-C9FA-488C-94A7-67660251A69F}" presName="connectorText" presStyleLbl="sibTrans2D1" presStyleIdx="3" presStyleCnt="6"/>
      <dgm:spPr/>
    </dgm:pt>
    <dgm:pt modelId="{F7336CE9-FFBB-4999-A79B-F54D54A554C7}" type="pres">
      <dgm:prSet presAssocID="{AD69F6B5-8D22-42F7-9120-DD985E0D7F36}" presName="node" presStyleLbl="node1" presStyleIdx="4" presStyleCnt="6">
        <dgm:presLayoutVars>
          <dgm:bulletEnabled val="1"/>
        </dgm:presLayoutVars>
      </dgm:prSet>
      <dgm:spPr/>
    </dgm:pt>
    <dgm:pt modelId="{2763C749-6DA2-4041-BB60-65AE394B8D2E}" type="pres">
      <dgm:prSet presAssocID="{D4835E78-8B13-4132-ABF6-D54042002B30}" presName="sibTrans" presStyleLbl="sibTrans2D1" presStyleIdx="4" presStyleCnt="6"/>
      <dgm:spPr/>
    </dgm:pt>
    <dgm:pt modelId="{E119A321-4A90-40A5-896C-EE38A6918108}" type="pres">
      <dgm:prSet presAssocID="{D4835E78-8B13-4132-ABF6-D54042002B30}" presName="connectorText" presStyleLbl="sibTrans2D1" presStyleIdx="4" presStyleCnt="6"/>
      <dgm:spPr/>
    </dgm:pt>
    <dgm:pt modelId="{75C946D8-2712-4102-8AC1-F135AEB9AACE}" type="pres">
      <dgm:prSet presAssocID="{182A4346-877B-4177-9935-2C065C817FFC}" presName="node" presStyleLbl="node1" presStyleIdx="5" presStyleCnt="6">
        <dgm:presLayoutVars>
          <dgm:bulletEnabled val="1"/>
        </dgm:presLayoutVars>
      </dgm:prSet>
      <dgm:spPr/>
    </dgm:pt>
    <dgm:pt modelId="{C5D05272-BEA2-4296-9AE3-6BCC2B773A27}" type="pres">
      <dgm:prSet presAssocID="{92EBC4B9-B4D9-4FAF-8714-7005A9605569}" presName="sibTrans" presStyleLbl="sibTrans2D1" presStyleIdx="5" presStyleCnt="6"/>
      <dgm:spPr/>
    </dgm:pt>
    <dgm:pt modelId="{F5D059C2-B70C-478B-97C6-CAA4B387610A}" type="pres">
      <dgm:prSet presAssocID="{92EBC4B9-B4D9-4FAF-8714-7005A9605569}" presName="connectorText" presStyleLbl="sibTrans2D1" presStyleIdx="5" presStyleCnt="6"/>
      <dgm:spPr/>
    </dgm:pt>
  </dgm:ptLst>
  <dgm:cxnLst>
    <dgm:cxn modelId="{974FD110-2F2F-466C-85FA-90B27BB98B83}" type="presOf" srcId="{7543233D-C9FA-488C-94A7-67660251A69F}" destId="{14356DF7-98DB-4CCD-8240-4D1F727ACDB6}" srcOrd="0" destOrd="0" presId="urn:microsoft.com/office/officeart/2005/8/layout/cycle2"/>
    <dgm:cxn modelId="{896B611A-2351-4EC7-88B0-5CA4B22702AB}" type="presOf" srcId="{8BCA743B-97D7-44DB-89C1-F40C64BF3DDC}" destId="{16D8A5BC-5FF8-4313-ABA3-D9E125D02118}" srcOrd="1" destOrd="0" presId="urn:microsoft.com/office/officeart/2005/8/layout/cycle2"/>
    <dgm:cxn modelId="{2660C31D-C5B5-4643-AB52-18A3449CC919}" srcId="{49343B20-19B6-480C-908F-94B080831834}" destId="{7C68EF5A-D9BD-4FD3-A4A0-486781B6CCA4}" srcOrd="0" destOrd="0" parTransId="{51E040FA-4308-49C4-BB41-79C7E6FA3E40}" sibTransId="{2C8912FE-90FF-49EC-9AB6-12D7C7DD6750}"/>
    <dgm:cxn modelId="{2DC82D2C-942A-438D-A276-B8E63E68FE08}" type="presOf" srcId="{BFE05E40-AD71-4D64-87B1-960E868CB4F5}" destId="{451D9F1A-6F9B-4EAE-A78B-016671C0DC84}" srcOrd="1" destOrd="0" presId="urn:microsoft.com/office/officeart/2005/8/layout/cycle2"/>
    <dgm:cxn modelId="{E6BAF13F-5189-4D6A-A6AC-CB001587D42D}" type="presOf" srcId="{9803A2B5-0895-4480-BCCC-9CC2BD7A78AC}" destId="{CFD755AD-CCBF-49BF-BAA6-DD6CE2277274}" srcOrd="0" destOrd="0" presId="urn:microsoft.com/office/officeart/2005/8/layout/cycle2"/>
    <dgm:cxn modelId="{287D3A5C-3EC8-4102-980F-6DD140782294}" type="presOf" srcId="{BFE05E40-AD71-4D64-87B1-960E868CB4F5}" destId="{9DB82400-8860-4276-A66C-EE639B6271D7}" srcOrd="0" destOrd="0" presId="urn:microsoft.com/office/officeart/2005/8/layout/cycle2"/>
    <dgm:cxn modelId="{66343D49-AD55-4ECA-AED7-CE55E36EDE86}" type="presOf" srcId="{2C8912FE-90FF-49EC-9AB6-12D7C7DD6750}" destId="{034121AD-D17F-430E-8458-CAB1754BAD09}" srcOrd="0" destOrd="0" presId="urn:microsoft.com/office/officeart/2005/8/layout/cycle2"/>
    <dgm:cxn modelId="{9570A169-16B7-42F9-93A2-E0D58FA7DB88}" type="presOf" srcId="{AD69F6B5-8D22-42F7-9120-DD985E0D7F36}" destId="{F7336CE9-FFBB-4999-A79B-F54D54A554C7}" srcOrd="0" destOrd="0" presId="urn:microsoft.com/office/officeart/2005/8/layout/cycle2"/>
    <dgm:cxn modelId="{01628B6B-B067-443A-A49C-6EF745FDF4BE}" type="presOf" srcId="{D7AB5E79-34BD-48A6-847C-288AE0199124}" destId="{04B81CE6-08F1-48BA-83C8-AF07DACD6722}" srcOrd="0" destOrd="0" presId="urn:microsoft.com/office/officeart/2005/8/layout/cycle2"/>
    <dgm:cxn modelId="{43DF4776-1B90-49B3-9826-84F7E65124FB}" type="presOf" srcId="{92EBC4B9-B4D9-4FAF-8714-7005A9605569}" destId="{C5D05272-BEA2-4296-9AE3-6BCC2B773A27}" srcOrd="0" destOrd="0" presId="urn:microsoft.com/office/officeart/2005/8/layout/cycle2"/>
    <dgm:cxn modelId="{AE424383-DAD0-4F39-AE12-8A98CA8767B5}" srcId="{49343B20-19B6-480C-908F-94B080831834}" destId="{182A4346-877B-4177-9935-2C065C817FFC}" srcOrd="5" destOrd="0" parTransId="{78E51C9A-8801-4456-A708-39E57C0DEB7D}" sibTransId="{92EBC4B9-B4D9-4FAF-8714-7005A9605569}"/>
    <dgm:cxn modelId="{A6FF1B88-D136-4492-A76D-8E2217103043}" type="presOf" srcId="{182A4346-877B-4177-9935-2C065C817FFC}" destId="{75C946D8-2712-4102-8AC1-F135AEB9AACE}" srcOrd="0" destOrd="0" presId="urn:microsoft.com/office/officeart/2005/8/layout/cycle2"/>
    <dgm:cxn modelId="{07278993-1A85-4945-A93A-5613C224D9B0}" type="presOf" srcId="{8BCA743B-97D7-44DB-89C1-F40C64BF3DDC}" destId="{00D8949C-22DF-430F-9667-3E62E841361D}" srcOrd="0" destOrd="0" presId="urn:microsoft.com/office/officeart/2005/8/layout/cycle2"/>
    <dgm:cxn modelId="{94C96B9F-A584-4E05-A593-3FBA17481E59}" type="presOf" srcId="{7C68EF5A-D9BD-4FD3-A4A0-486781B6CCA4}" destId="{234E97F3-E2A1-4CD7-B98D-01494F05AC6F}" srcOrd="0" destOrd="0" presId="urn:microsoft.com/office/officeart/2005/8/layout/cycle2"/>
    <dgm:cxn modelId="{50D2BCB5-2774-4B1F-AD17-1911BFA78D66}" srcId="{49343B20-19B6-480C-908F-94B080831834}" destId="{AD69F6B5-8D22-42F7-9120-DD985E0D7F36}" srcOrd="4" destOrd="0" parTransId="{88529683-35BE-4655-B92C-DDC7F7741F6E}" sibTransId="{D4835E78-8B13-4132-ABF6-D54042002B30}"/>
    <dgm:cxn modelId="{20BBE9B8-B506-4922-8F6E-51CADBEE0DF7}" type="presOf" srcId="{D4835E78-8B13-4132-ABF6-D54042002B30}" destId="{E119A321-4A90-40A5-896C-EE38A6918108}" srcOrd="1" destOrd="0" presId="urn:microsoft.com/office/officeart/2005/8/layout/cycle2"/>
    <dgm:cxn modelId="{48A5CFD1-4641-4FB8-AD06-86F7D4940429}" type="presOf" srcId="{49343B20-19B6-480C-908F-94B080831834}" destId="{781EEBA8-D144-44E9-A84D-8906FC5B754E}" srcOrd="0" destOrd="0" presId="urn:microsoft.com/office/officeart/2005/8/layout/cycle2"/>
    <dgm:cxn modelId="{67684BD8-42A1-453A-AF90-54CEA583B31C}" type="presOf" srcId="{D4835E78-8B13-4132-ABF6-D54042002B30}" destId="{2763C749-6DA2-4041-BB60-65AE394B8D2E}" srcOrd="0" destOrd="0" presId="urn:microsoft.com/office/officeart/2005/8/layout/cycle2"/>
    <dgm:cxn modelId="{861784D8-87E8-4050-981A-42AD859F051E}" type="presOf" srcId="{7543233D-C9FA-488C-94A7-67660251A69F}" destId="{B3ABA63C-E0B4-4D52-8ACA-7BF7700C784F}" srcOrd="1" destOrd="0" presId="urn:microsoft.com/office/officeart/2005/8/layout/cycle2"/>
    <dgm:cxn modelId="{FDADE0E2-6FCD-40A7-B014-00198FA34462}" srcId="{49343B20-19B6-480C-908F-94B080831834}" destId="{9803A2B5-0895-4480-BCCC-9CC2BD7A78AC}" srcOrd="2" destOrd="0" parTransId="{6B2EE535-6F2A-40F0-BBEB-E4D26353D0B7}" sibTransId="{BFE05E40-AD71-4D64-87B1-960E868CB4F5}"/>
    <dgm:cxn modelId="{3EF182E6-A13E-465D-BD64-FC03EFDC8334}" type="presOf" srcId="{92EBC4B9-B4D9-4FAF-8714-7005A9605569}" destId="{F5D059C2-B70C-478B-97C6-CAA4B387610A}" srcOrd="1" destOrd="0" presId="urn:microsoft.com/office/officeart/2005/8/layout/cycle2"/>
    <dgm:cxn modelId="{B9B111EB-F0C2-41C5-A71F-5160983B94CF}" type="presOf" srcId="{2C8912FE-90FF-49EC-9AB6-12D7C7DD6750}" destId="{968822A3-C8E7-4321-952A-76CBA050408B}" srcOrd="1" destOrd="0" presId="urn:microsoft.com/office/officeart/2005/8/layout/cycle2"/>
    <dgm:cxn modelId="{21CB80EC-5B3D-40E0-9E33-BFD71920B16A}" type="presOf" srcId="{F798BB35-CC51-4506-A423-2AFCAA26554A}" destId="{4847318B-FD1B-4893-93D7-70C90F82EB3A}" srcOrd="0" destOrd="0" presId="urn:microsoft.com/office/officeart/2005/8/layout/cycle2"/>
    <dgm:cxn modelId="{CEF642FC-1A01-4298-B9F6-092BD1C253A0}" srcId="{49343B20-19B6-480C-908F-94B080831834}" destId="{F798BB35-CC51-4506-A423-2AFCAA26554A}" srcOrd="1" destOrd="0" parTransId="{B02C0218-3D83-45E0-A7B9-85FDA671D728}" sibTransId="{8BCA743B-97D7-44DB-89C1-F40C64BF3DDC}"/>
    <dgm:cxn modelId="{E2061BFD-DADE-476B-9ED7-3E361A64C738}" srcId="{49343B20-19B6-480C-908F-94B080831834}" destId="{D7AB5E79-34BD-48A6-847C-288AE0199124}" srcOrd="3" destOrd="0" parTransId="{98F292CA-C11E-4905-9F2A-3304E4686D19}" sibTransId="{7543233D-C9FA-488C-94A7-67660251A69F}"/>
    <dgm:cxn modelId="{00F277CE-2640-451A-BA93-763E431E9E1D}" type="presParOf" srcId="{781EEBA8-D144-44E9-A84D-8906FC5B754E}" destId="{234E97F3-E2A1-4CD7-B98D-01494F05AC6F}" srcOrd="0" destOrd="0" presId="urn:microsoft.com/office/officeart/2005/8/layout/cycle2"/>
    <dgm:cxn modelId="{A40C0551-32E9-411D-93EB-DF15326939CE}" type="presParOf" srcId="{781EEBA8-D144-44E9-A84D-8906FC5B754E}" destId="{034121AD-D17F-430E-8458-CAB1754BAD09}" srcOrd="1" destOrd="0" presId="urn:microsoft.com/office/officeart/2005/8/layout/cycle2"/>
    <dgm:cxn modelId="{20FF55C1-52F1-4626-A547-4DB36FF22BCA}" type="presParOf" srcId="{034121AD-D17F-430E-8458-CAB1754BAD09}" destId="{968822A3-C8E7-4321-952A-76CBA050408B}" srcOrd="0" destOrd="0" presId="urn:microsoft.com/office/officeart/2005/8/layout/cycle2"/>
    <dgm:cxn modelId="{88161747-739D-4779-9AC2-6B892F1AF9C6}" type="presParOf" srcId="{781EEBA8-D144-44E9-A84D-8906FC5B754E}" destId="{4847318B-FD1B-4893-93D7-70C90F82EB3A}" srcOrd="2" destOrd="0" presId="urn:microsoft.com/office/officeart/2005/8/layout/cycle2"/>
    <dgm:cxn modelId="{C53490C6-DAD4-4C34-80D5-7136F848A21F}" type="presParOf" srcId="{781EEBA8-D144-44E9-A84D-8906FC5B754E}" destId="{00D8949C-22DF-430F-9667-3E62E841361D}" srcOrd="3" destOrd="0" presId="urn:microsoft.com/office/officeart/2005/8/layout/cycle2"/>
    <dgm:cxn modelId="{73841807-6160-4CB5-A067-E7CDED30DCE2}" type="presParOf" srcId="{00D8949C-22DF-430F-9667-3E62E841361D}" destId="{16D8A5BC-5FF8-4313-ABA3-D9E125D02118}" srcOrd="0" destOrd="0" presId="urn:microsoft.com/office/officeart/2005/8/layout/cycle2"/>
    <dgm:cxn modelId="{E03D301D-8FC7-4EEB-A902-A465A9ED171E}" type="presParOf" srcId="{781EEBA8-D144-44E9-A84D-8906FC5B754E}" destId="{CFD755AD-CCBF-49BF-BAA6-DD6CE2277274}" srcOrd="4" destOrd="0" presId="urn:microsoft.com/office/officeart/2005/8/layout/cycle2"/>
    <dgm:cxn modelId="{E1B42D7F-AFD2-40D8-A77D-C0021F3FEFA5}" type="presParOf" srcId="{781EEBA8-D144-44E9-A84D-8906FC5B754E}" destId="{9DB82400-8860-4276-A66C-EE639B6271D7}" srcOrd="5" destOrd="0" presId="urn:microsoft.com/office/officeart/2005/8/layout/cycle2"/>
    <dgm:cxn modelId="{EFE9A0B3-9707-4AA1-A6C0-1497E48400A9}" type="presParOf" srcId="{9DB82400-8860-4276-A66C-EE639B6271D7}" destId="{451D9F1A-6F9B-4EAE-A78B-016671C0DC84}" srcOrd="0" destOrd="0" presId="urn:microsoft.com/office/officeart/2005/8/layout/cycle2"/>
    <dgm:cxn modelId="{A26304AA-6586-4448-9C68-2EF97DFF150B}" type="presParOf" srcId="{781EEBA8-D144-44E9-A84D-8906FC5B754E}" destId="{04B81CE6-08F1-48BA-83C8-AF07DACD6722}" srcOrd="6" destOrd="0" presId="urn:microsoft.com/office/officeart/2005/8/layout/cycle2"/>
    <dgm:cxn modelId="{826738DE-3A85-4C2D-966C-2EBA6D8F3779}" type="presParOf" srcId="{781EEBA8-D144-44E9-A84D-8906FC5B754E}" destId="{14356DF7-98DB-4CCD-8240-4D1F727ACDB6}" srcOrd="7" destOrd="0" presId="urn:microsoft.com/office/officeart/2005/8/layout/cycle2"/>
    <dgm:cxn modelId="{8EB8BF72-40F8-464F-A78E-8E11ECE64683}" type="presParOf" srcId="{14356DF7-98DB-4CCD-8240-4D1F727ACDB6}" destId="{B3ABA63C-E0B4-4D52-8ACA-7BF7700C784F}" srcOrd="0" destOrd="0" presId="urn:microsoft.com/office/officeart/2005/8/layout/cycle2"/>
    <dgm:cxn modelId="{FA1B9F5A-2621-4B09-A59B-FCB911C734E8}" type="presParOf" srcId="{781EEBA8-D144-44E9-A84D-8906FC5B754E}" destId="{F7336CE9-FFBB-4999-A79B-F54D54A554C7}" srcOrd="8" destOrd="0" presId="urn:microsoft.com/office/officeart/2005/8/layout/cycle2"/>
    <dgm:cxn modelId="{66D5E732-29B9-4D9C-B091-5C53A1F35A2D}" type="presParOf" srcId="{781EEBA8-D144-44E9-A84D-8906FC5B754E}" destId="{2763C749-6DA2-4041-BB60-65AE394B8D2E}" srcOrd="9" destOrd="0" presId="urn:microsoft.com/office/officeart/2005/8/layout/cycle2"/>
    <dgm:cxn modelId="{3A975B34-B7CF-437E-9614-20682395015D}" type="presParOf" srcId="{2763C749-6DA2-4041-BB60-65AE394B8D2E}" destId="{E119A321-4A90-40A5-896C-EE38A6918108}" srcOrd="0" destOrd="0" presId="urn:microsoft.com/office/officeart/2005/8/layout/cycle2"/>
    <dgm:cxn modelId="{88C9AEB7-9065-4C92-A08D-808DA933518F}" type="presParOf" srcId="{781EEBA8-D144-44E9-A84D-8906FC5B754E}" destId="{75C946D8-2712-4102-8AC1-F135AEB9AACE}" srcOrd="10" destOrd="0" presId="urn:microsoft.com/office/officeart/2005/8/layout/cycle2"/>
    <dgm:cxn modelId="{A7B9376A-8711-4F25-BFDF-569628E91380}" type="presParOf" srcId="{781EEBA8-D144-44E9-A84D-8906FC5B754E}" destId="{C5D05272-BEA2-4296-9AE3-6BCC2B773A27}" srcOrd="11" destOrd="0" presId="urn:microsoft.com/office/officeart/2005/8/layout/cycle2"/>
    <dgm:cxn modelId="{52109DDB-A8B3-4A5A-8447-85E2DACD318A}" type="presParOf" srcId="{C5D05272-BEA2-4296-9AE3-6BCC2B773A27}" destId="{F5D059C2-B70C-478B-97C6-CAA4B387610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3C3FC3-65F2-4C1F-981A-74EF735D6B4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CEBAFDEC-2D52-49E1-97EF-A9C0AC8DE041}">
      <dgm:prSet phldrT="[Text]"/>
      <dgm:spPr/>
      <dgm:t>
        <a:bodyPr/>
        <a:lstStyle/>
        <a:p>
          <a:r>
            <a:rPr lang="de-AT" dirty="0"/>
            <a:t>Lautsprecher</a:t>
          </a:r>
        </a:p>
      </dgm:t>
    </dgm:pt>
    <dgm:pt modelId="{11C53F22-F700-4E83-A2D7-DDBECEA48A93}" type="parTrans" cxnId="{C8FDAD86-6AD0-4600-9196-DF00DC4B6D0C}">
      <dgm:prSet/>
      <dgm:spPr/>
      <dgm:t>
        <a:bodyPr/>
        <a:lstStyle/>
        <a:p>
          <a:endParaRPr lang="de-AT"/>
        </a:p>
      </dgm:t>
    </dgm:pt>
    <dgm:pt modelId="{534105A9-7542-4479-B2DE-509E14C5CAEF}" type="sibTrans" cxnId="{C8FDAD86-6AD0-4600-9196-DF00DC4B6D0C}">
      <dgm:prSet/>
      <dgm:spPr/>
      <dgm:t>
        <a:bodyPr/>
        <a:lstStyle/>
        <a:p>
          <a:endParaRPr lang="de-AT"/>
        </a:p>
      </dgm:t>
    </dgm:pt>
    <dgm:pt modelId="{17F7ED20-21D6-4656-8B4B-6A9C0D1B3102}">
      <dgm:prSet phldrT="[Text]"/>
      <dgm:spPr/>
      <dgm:t>
        <a:bodyPr/>
        <a:lstStyle/>
        <a:p>
          <a:r>
            <a:rPr lang="de-AT" dirty="0"/>
            <a:t>Bildschirm</a:t>
          </a:r>
        </a:p>
      </dgm:t>
    </dgm:pt>
    <dgm:pt modelId="{113E2528-5194-47FC-8B9C-10DA5433CC14}" type="parTrans" cxnId="{A302F2B7-F390-4B51-B98C-FF6F9B252E15}">
      <dgm:prSet/>
      <dgm:spPr/>
      <dgm:t>
        <a:bodyPr/>
        <a:lstStyle/>
        <a:p>
          <a:endParaRPr lang="de-AT"/>
        </a:p>
      </dgm:t>
    </dgm:pt>
    <dgm:pt modelId="{DF893B36-DA46-43E8-82C1-20BAB6909B4D}" type="sibTrans" cxnId="{A302F2B7-F390-4B51-B98C-FF6F9B252E15}">
      <dgm:prSet/>
      <dgm:spPr/>
      <dgm:t>
        <a:bodyPr/>
        <a:lstStyle/>
        <a:p>
          <a:endParaRPr lang="de-AT"/>
        </a:p>
      </dgm:t>
    </dgm:pt>
    <dgm:pt modelId="{0CC04C58-526C-4C20-9633-063337797F12}">
      <dgm:prSet phldrT="[Text]"/>
      <dgm:spPr/>
      <dgm:t>
        <a:bodyPr/>
        <a:lstStyle/>
        <a:p>
          <a:r>
            <a:rPr lang="de-AT" dirty="0"/>
            <a:t>Kopfhörer</a:t>
          </a:r>
        </a:p>
      </dgm:t>
    </dgm:pt>
    <dgm:pt modelId="{BA77953A-5BFA-476D-986D-97A9E331E800}" type="parTrans" cxnId="{A1BA16CE-BB40-4822-AF50-6CD42679C437}">
      <dgm:prSet/>
      <dgm:spPr/>
      <dgm:t>
        <a:bodyPr/>
        <a:lstStyle/>
        <a:p>
          <a:endParaRPr lang="de-AT"/>
        </a:p>
      </dgm:t>
    </dgm:pt>
    <dgm:pt modelId="{8207FCFB-9E9D-4608-9413-1E415D55187C}" type="sibTrans" cxnId="{A1BA16CE-BB40-4822-AF50-6CD42679C437}">
      <dgm:prSet/>
      <dgm:spPr/>
      <dgm:t>
        <a:bodyPr/>
        <a:lstStyle/>
        <a:p>
          <a:endParaRPr lang="de-AT"/>
        </a:p>
      </dgm:t>
    </dgm:pt>
    <dgm:pt modelId="{F847180E-FAB6-4E56-BC2C-6DA6DFEB2094}">
      <dgm:prSet phldrT="[Text]"/>
      <dgm:spPr/>
      <dgm:t>
        <a:bodyPr/>
        <a:lstStyle/>
        <a:p>
          <a:r>
            <a:rPr lang="de-AT" dirty="0"/>
            <a:t>Drucker</a:t>
          </a:r>
        </a:p>
      </dgm:t>
    </dgm:pt>
    <dgm:pt modelId="{74B5A2D2-9F12-4702-B150-72ECD0DA2F11}" type="parTrans" cxnId="{B1A7B36A-69A0-4309-9CA8-DB12C3E5C326}">
      <dgm:prSet/>
      <dgm:spPr/>
      <dgm:t>
        <a:bodyPr/>
        <a:lstStyle/>
        <a:p>
          <a:endParaRPr lang="de-AT"/>
        </a:p>
      </dgm:t>
    </dgm:pt>
    <dgm:pt modelId="{953BD8D9-982E-46ED-8ADC-0F5C5C6E7319}" type="sibTrans" cxnId="{B1A7B36A-69A0-4309-9CA8-DB12C3E5C326}">
      <dgm:prSet/>
      <dgm:spPr/>
      <dgm:t>
        <a:bodyPr/>
        <a:lstStyle/>
        <a:p>
          <a:endParaRPr lang="de-AT"/>
        </a:p>
      </dgm:t>
    </dgm:pt>
    <dgm:pt modelId="{EB7F961F-4788-4E2D-886E-A09C0720D4FF}" type="pres">
      <dgm:prSet presAssocID="{0B3C3FC3-65F2-4C1F-981A-74EF735D6B43}" presName="linear" presStyleCnt="0">
        <dgm:presLayoutVars>
          <dgm:dir/>
          <dgm:animLvl val="lvl"/>
          <dgm:resizeHandles val="exact"/>
        </dgm:presLayoutVars>
      </dgm:prSet>
      <dgm:spPr/>
    </dgm:pt>
    <dgm:pt modelId="{B68CB365-3C45-46F7-ADA2-291179E07E07}" type="pres">
      <dgm:prSet presAssocID="{CEBAFDEC-2D52-49E1-97EF-A9C0AC8DE041}" presName="parentLin" presStyleCnt="0"/>
      <dgm:spPr/>
    </dgm:pt>
    <dgm:pt modelId="{3EB680F6-F9E5-47B8-AD7D-AD49D83CF905}" type="pres">
      <dgm:prSet presAssocID="{CEBAFDEC-2D52-49E1-97EF-A9C0AC8DE041}" presName="parentLeftMargin" presStyleLbl="node1" presStyleIdx="0" presStyleCnt="4"/>
      <dgm:spPr/>
    </dgm:pt>
    <dgm:pt modelId="{F8D777CF-0C8B-419E-8FEA-F30370BBDC72}" type="pres">
      <dgm:prSet presAssocID="{CEBAFDEC-2D52-49E1-97EF-A9C0AC8DE04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5BD5AE1-770E-46DD-B725-C8D440F40E98}" type="pres">
      <dgm:prSet presAssocID="{CEBAFDEC-2D52-49E1-97EF-A9C0AC8DE041}" presName="negativeSpace" presStyleCnt="0"/>
      <dgm:spPr/>
    </dgm:pt>
    <dgm:pt modelId="{71000CC3-CD05-435F-828A-E05CD102D4EC}" type="pres">
      <dgm:prSet presAssocID="{CEBAFDEC-2D52-49E1-97EF-A9C0AC8DE041}" presName="childText" presStyleLbl="conFgAcc1" presStyleIdx="0" presStyleCnt="4">
        <dgm:presLayoutVars>
          <dgm:bulletEnabled val="1"/>
        </dgm:presLayoutVars>
      </dgm:prSet>
      <dgm:spPr/>
    </dgm:pt>
    <dgm:pt modelId="{1A10F7EC-8D44-4136-B636-B2CCA9CC46DF}" type="pres">
      <dgm:prSet presAssocID="{534105A9-7542-4479-B2DE-509E14C5CAEF}" presName="spaceBetweenRectangles" presStyleCnt="0"/>
      <dgm:spPr/>
    </dgm:pt>
    <dgm:pt modelId="{5135CCBB-A0C3-47A2-84BA-F7B87A66D047}" type="pres">
      <dgm:prSet presAssocID="{17F7ED20-21D6-4656-8B4B-6A9C0D1B3102}" presName="parentLin" presStyleCnt="0"/>
      <dgm:spPr/>
    </dgm:pt>
    <dgm:pt modelId="{A7B15C41-3114-45A5-A042-CB3FC33EE579}" type="pres">
      <dgm:prSet presAssocID="{17F7ED20-21D6-4656-8B4B-6A9C0D1B3102}" presName="parentLeftMargin" presStyleLbl="node1" presStyleIdx="0" presStyleCnt="4"/>
      <dgm:spPr/>
    </dgm:pt>
    <dgm:pt modelId="{4E06C3E9-355D-421B-8C6C-1756AB6D1801}" type="pres">
      <dgm:prSet presAssocID="{17F7ED20-21D6-4656-8B4B-6A9C0D1B3102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A635050-F093-49BE-8313-EBA17E3E19E6}" type="pres">
      <dgm:prSet presAssocID="{17F7ED20-21D6-4656-8B4B-6A9C0D1B3102}" presName="negativeSpace" presStyleCnt="0"/>
      <dgm:spPr/>
    </dgm:pt>
    <dgm:pt modelId="{0198A650-2A38-4041-AB40-3111DF3E7EAA}" type="pres">
      <dgm:prSet presAssocID="{17F7ED20-21D6-4656-8B4B-6A9C0D1B3102}" presName="childText" presStyleLbl="conFgAcc1" presStyleIdx="1" presStyleCnt="4" custLinFactNeighborX="-694" custLinFactNeighborY="6754">
        <dgm:presLayoutVars>
          <dgm:bulletEnabled val="1"/>
        </dgm:presLayoutVars>
      </dgm:prSet>
      <dgm:spPr/>
    </dgm:pt>
    <dgm:pt modelId="{36AF2B32-3596-48BA-8C81-74E99C8BA9E8}" type="pres">
      <dgm:prSet presAssocID="{DF893B36-DA46-43E8-82C1-20BAB6909B4D}" presName="spaceBetweenRectangles" presStyleCnt="0"/>
      <dgm:spPr/>
    </dgm:pt>
    <dgm:pt modelId="{C4FD66F5-346D-4CB0-9EA7-1BAE3C972C3B}" type="pres">
      <dgm:prSet presAssocID="{0CC04C58-526C-4C20-9633-063337797F12}" presName="parentLin" presStyleCnt="0"/>
      <dgm:spPr/>
    </dgm:pt>
    <dgm:pt modelId="{971EA288-3471-42F9-B938-BDC56F9C8073}" type="pres">
      <dgm:prSet presAssocID="{0CC04C58-526C-4C20-9633-063337797F12}" presName="parentLeftMargin" presStyleLbl="node1" presStyleIdx="1" presStyleCnt="4"/>
      <dgm:spPr/>
    </dgm:pt>
    <dgm:pt modelId="{47C646F4-79FD-490A-8C41-E61D8E4E7300}" type="pres">
      <dgm:prSet presAssocID="{0CC04C58-526C-4C20-9633-063337797F1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483A6AF-FA0C-409B-91FF-1B762663838E}" type="pres">
      <dgm:prSet presAssocID="{0CC04C58-526C-4C20-9633-063337797F12}" presName="negativeSpace" presStyleCnt="0"/>
      <dgm:spPr/>
    </dgm:pt>
    <dgm:pt modelId="{0FFE640E-4C86-41EC-AE38-1CCC4944E867}" type="pres">
      <dgm:prSet presAssocID="{0CC04C58-526C-4C20-9633-063337797F12}" presName="childText" presStyleLbl="conFgAcc1" presStyleIdx="2" presStyleCnt="4">
        <dgm:presLayoutVars>
          <dgm:bulletEnabled val="1"/>
        </dgm:presLayoutVars>
      </dgm:prSet>
      <dgm:spPr/>
    </dgm:pt>
    <dgm:pt modelId="{0CE22CA2-1EBD-4400-90CE-ED92149F712C}" type="pres">
      <dgm:prSet presAssocID="{8207FCFB-9E9D-4608-9413-1E415D55187C}" presName="spaceBetweenRectangles" presStyleCnt="0"/>
      <dgm:spPr/>
    </dgm:pt>
    <dgm:pt modelId="{3D1D5B36-31E6-405A-B126-4DE792AE9B57}" type="pres">
      <dgm:prSet presAssocID="{F847180E-FAB6-4E56-BC2C-6DA6DFEB2094}" presName="parentLin" presStyleCnt="0"/>
      <dgm:spPr/>
    </dgm:pt>
    <dgm:pt modelId="{811AEC21-B6F6-4211-AEF1-88CC19CD84E2}" type="pres">
      <dgm:prSet presAssocID="{F847180E-FAB6-4E56-BC2C-6DA6DFEB2094}" presName="parentLeftMargin" presStyleLbl="node1" presStyleIdx="2" presStyleCnt="4"/>
      <dgm:spPr/>
    </dgm:pt>
    <dgm:pt modelId="{301283DA-D228-4BAC-8EF5-8BF17553F745}" type="pres">
      <dgm:prSet presAssocID="{F847180E-FAB6-4E56-BC2C-6DA6DFEB209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76964415-CE4E-4132-8E62-A5AF6C1BE2AB}" type="pres">
      <dgm:prSet presAssocID="{F847180E-FAB6-4E56-BC2C-6DA6DFEB2094}" presName="negativeSpace" presStyleCnt="0"/>
      <dgm:spPr/>
    </dgm:pt>
    <dgm:pt modelId="{C6B66F93-B9E7-4BCF-8D7C-8109552A71E7}" type="pres">
      <dgm:prSet presAssocID="{F847180E-FAB6-4E56-BC2C-6DA6DFEB209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65B1B708-B3FC-4AE1-BC3A-55DC1AA1FDA0}" type="presOf" srcId="{0B3C3FC3-65F2-4C1F-981A-74EF735D6B43}" destId="{EB7F961F-4788-4E2D-886E-A09C0720D4FF}" srcOrd="0" destOrd="0" presId="urn:microsoft.com/office/officeart/2005/8/layout/list1"/>
    <dgm:cxn modelId="{33BECD1F-A3A6-4B62-8257-B54DC114DCA9}" type="presOf" srcId="{CEBAFDEC-2D52-49E1-97EF-A9C0AC8DE041}" destId="{3EB680F6-F9E5-47B8-AD7D-AD49D83CF905}" srcOrd="0" destOrd="0" presId="urn:microsoft.com/office/officeart/2005/8/layout/list1"/>
    <dgm:cxn modelId="{10944F36-873C-4D19-A601-75EE3A9D7C55}" type="presOf" srcId="{CEBAFDEC-2D52-49E1-97EF-A9C0AC8DE041}" destId="{F8D777CF-0C8B-419E-8FEA-F30370BBDC72}" srcOrd="1" destOrd="0" presId="urn:microsoft.com/office/officeart/2005/8/layout/list1"/>
    <dgm:cxn modelId="{68EA113F-ED60-4E9D-B39F-9B9E43CA8880}" type="presOf" srcId="{17F7ED20-21D6-4656-8B4B-6A9C0D1B3102}" destId="{A7B15C41-3114-45A5-A042-CB3FC33EE579}" srcOrd="0" destOrd="0" presId="urn:microsoft.com/office/officeart/2005/8/layout/list1"/>
    <dgm:cxn modelId="{1C2B8F43-6B1D-40DB-B3E3-8A6ADB895D90}" type="presOf" srcId="{0CC04C58-526C-4C20-9633-063337797F12}" destId="{47C646F4-79FD-490A-8C41-E61D8E4E7300}" srcOrd="1" destOrd="0" presId="urn:microsoft.com/office/officeart/2005/8/layout/list1"/>
    <dgm:cxn modelId="{B1A7B36A-69A0-4309-9CA8-DB12C3E5C326}" srcId="{0B3C3FC3-65F2-4C1F-981A-74EF735D6B43}" destId="{F847180E-FAB6-4E56-BC2C-6DA6DFEB2094}" srcOrd="3" destOrd="0" parTransId="{74B5A2D2-9F12-4702-B150-72ECD0DA2F11}" sibTransId="{953BD8D9-982E-46ED-8ADC-0F5C5C6E7319}"/>
    <dgm:cxn modelId="{3A4AC74C-C673-45A3-A313-48C5595BB780}" type="presOf" srcId="{0CC04C58-526C-4C20-9633-063337797F12}" destId="{971EA288-3471-42F9-B938-BDC56F9C8073}" srcOrd="0" destOrd="0" presId="urn:microsoft.com/office/officeart/2005/8/layout/list1"/>
    <dgm:cxn modelId="{2392DD79-AA00-434E-9EB7-F1BF89C2942A}" type="presOf" srcId="{17F7ED20-21D6-4656-8B4B-6A9C0D1B3102}" destId="{4E06C3E9-355D-421B-8C6C-1756AB6D1801}" srcOrd="1" destOrd="0" presId="urn:microsoft.com/office/officeart/2005/8/layout/list1"/>
    <dgm:cxn modelId="{E5DF6781-4EF2-4B03-A4F3-AFDE396928C8}" type="presOf" srcId="{F847180E-FAB6-4E56-BC2C-6DA6DFEB2094}" destId="{301283DA-D228-4BAC-8EF5-8BF17553F745}" srcOrd="1" destOrd="0" presId="urn:microsoft.com/office/officeart/2005/8/layout/list1"/>
    <dgm:cxn modelId="{C8FDAD86-6AD0-4600-9196-DF00DC4B6D0C}" srcId="{0B3C3FC3-65F2-4C1F-981A-74EF735D6B43}" destId="{CEBAFDEC-2D52-49E1-97EF-A9C0AC8DE041}" srcOrd="0" destOrd="0" parTransId="{11C53F22-F700-4E83-A2D7-DDBECEA48A93}" sibTransId="{534105A9-7542-4479-B2DE-509E14C5CAEF}"/>
    <dgm:cxn modelId="{4E1344AB-774C-4BBE-A345-5978A3C785F4}" type="presOf" srcId="{F847180E-FAB6-4E56-BC2C-6DA6DFEB2094}" destId="{811AEC21-B6F6-4211-AEF1-88CC19CD84E2}" srcOrd="0" destOrd="0" presId="urn:microsoft.com/office/officeart/2005/8/layout/list1"/>
    <dgm:cxn modelId="{A302F2B7-F390-4B51-B98C-FF6F9B252E15}" srcId="{0B3C3FC3-65F2-4C1F-981A-74EF735D6B43}" destId="{17F7ED20-21D6-4656-8B4B-6A9C0D1B3102}" srcOrd="1" destOrd="0" parTransId="{113E2528-5194-47FC-8B9C-10DA5433CC14}" sibTransId="{DF893B36-DA46-43E8-82C1-20BAB6909B4D}"/>
    <dgm:cxn modelId="{A1BA16CE-BB40-4822-AF50-6CD42679C437}" srcId="{0B3C3FC3-65F2-4C1F-981A-74EF735D6B43}" destId="{0CC04C58-526C-4C20-9633-063337797F12}" srcOrd="2" destOrd="0" parTransId="{BA77953A-5BFA-476D-986D-97A9E331E800}" sibTransId="{8207FCFB-9E9D-4608-9413-1E415D55187C}"/>
    <dgm:cxn modelId="{917B474D-6633-45EC-86A0-CD7EF6A11B8F}" type="presParOf" srcId="{EB7F961F-4788-4E2D-886E-A09C0720D4FF}" destId="{B68CB365-3C45-46F7-ADA2-291179E07E07}" srcOrd="0" destOrd="0" presId="urn:microsoft.com/office/officeart/2005/8/layout/list1"/>
    <dgm:cxn modelId="{8B2DF487-D0EE-4749-96D3-4307A3E82A32}" type="presParOf" srcId="{B68CB365-3C45-46F7-ADA2-291179E07E07}" destId="{3EB680F6-F9E5-47B8-AD7D-AD49D83CF905}" srcOrd="0" destOrd="0" presId="urn:microsoft.com/office/officeart/2005/8/layout/list1"/>
    <dgm:cxn modelId="{9022506B-E3D3-46E1-8F90-21EAA5A7BA04}" type="presParOf" srcId="{B68CB365-3C45-46F7-ADA2-291179E07E07}" destId="{F8D777CF-0C8B-419E-8FEA-F30370BBDC72}" srcOrd="1" destOrd="0" presId="urn:microsoft.com/office/officeart/2005/8/layout/list1"/>
    <dgm:cxn modelId="{2F452C4A-4198-4672-8948-0316CE97933C}" type="presParOf" srcId="{EB7F961F-4788-4E2D-886E-A09C0720D4FF}" destId="{25BD5AE1-770E-46DD-B725-C8D440F40E98}" srcOrd="1" destOrd="0" presId="urn:microsoft.com/office/officeart/2005/8/layout/list1"/>
    <dgm:cxn modelId="{9E11EE14-9F73-4702-B3DF-9B16309F93CE}" type="presParOf" srcId="{EB7F961F-4788-4E2D-886E-A09C0720D4FF}" destId="{71000CC3-CD05-435F-828A-E05CD102D4EC}" srcOrd="2" destOrd="0" presId="urn:microsoft.com/office/officeart/2005/8/layout/list1"/>
    <dgm:cxn modelId="{74ADD79E-78FF-4D60-91DD-E206A3E775A1}" type="presParOf" srcId="{EB7F961F-4788-4E2D-886E-A09C0720D4FF}" destId="{1A10F7EC-8D44-4136-B636-B2CCA9CC46DF}" srcOrd="3" destOrd="0" presId="urn:microsoft.com/office/officeart/2005/8/layout/list1"/>
    <dgm:cxn modelId="{E3F6FFE4-DCD1-4409-979A-22A3F46657B9}" type="presParOf" srcId="{EB7F961F-4788-4E2D-886E-A09C0720D4FF}" destId="{5135CCBB-A0C3-47A2-84BA-F7B87A66D047}" srcOrd="4" destOrd="0" presId="urn:microsoft.com/office/officeart/2005/8/layout/list1"/>
    <dgm:cxn modelId="{26DAE967-BCA6-4A98-91AE-1A9403985CEF}" type="presParOf" srcId="{5135CCBB-A0C3-47A2-84BA-F7B87A66D047}" destId="{A7B15C41-3114-45A5-A042-CB3FC33EE579}" srcOrd="0" destOrd="0" presId="urn:microsoft.com/office/officeart/2005/8/layout/list1"/>
    <dgm:cxn modelId="{C0987812-7554-4946-BC64-6A8EABD6D4EC}" type="presParOf" srcId="{5135CCBB-A0C3-47A2-84BA-F7B87A66D047}" destId="{4E06C3E9-355D-421B-8C6C-1756AB6D1801}" srcOrd="1" destOrd="0" presId="urn:microsoft.com/office/officeart/2005/8/layout/list1"/>
    <dgm:cxn modelId="{C0148040-99F9-48FC-BBA1-E4D07E725BDC}" type="presParOf" srcId="{EB7F961F-4788-4E2D-886E-A09C0720D4FF}" destId="{3A635050-F093-49BE-8313-EBA17E3E19E6}" srcOrd="5" destOrd="0" presId="urn:microsoft.com/office/officeart/2005/8/layout/list1"/>
    <dgm:cxn modelId="{372A6437-0085-41F4-8157-F88EBB54B305}" type="presParOf" srcId="{EB7F961F-4788-4E2D-886E-A09C0720D4FF}" destId="{0198A650-2A38-4041-AB40-3111DF3E7EAA}" srcOrd="6" destOrd="0" presId="urn:microsoft.com/office/officeart/2005/8/layout/list1"/>
    <dgm:cxn modelId="{CA549FC8-25B3-495B-8162-6CA3189DEF8A}" type="presParOf" srcId="{EB7F961F-4788-4E2D-886E-A09C0720D4FF}" destId="{36AF2B32-3596-48BA-8C81-74E99C8BA9E8}" srcOrd="7" destOrd="0" presId="urn:microsoft.com/office/officeart/2005/8/layout/list1"/>
    <dgm:cxn modelId="{309F09AE-CC89-4694-A4AF-E2AE533B8E78}" type="presParOf" srcId="{EB7F961F-4788-4E2D-886E-A09C0720D4FF}" destId="{C4FD66F5-346D-4CB0-9EA7-1BAE3C972C3B}" srcOrd="8" destOrd="0" presId="urn:microsoft.com/office/officeart/2005/8/layout/list1"/>
    <dgm:cxn modelId="{109B38DE-0B7E-44C4-AC1A-7ECBA42A93BD}" type="presParOf" srcId="{C4FD66F5-346D-4CB0-9EA7-1BAE3C972C3B}" destId="{971EA288-3471-42F9-B938-BDC56F9C8073}" srcOrd="0" destOrd="0" presId="urn:microsoft.com/office/officeart/2005/8/layout/list1"/>
    <dgm:cxn modelId="{ABFA150A-FAA9-4BF1-8658-4B6864D23F0C}" type="presParOf" srcId="{C4FD66F5-346D-4CB0-9EA7-1BAE3C972C3B}" destId="{47C646F4-79FD-490A-8C41-E61D8E4E7300}" srcOrd="1" destOrd="0" presId="urn:microsoft.com/office/officeart/2005/8/layout/list1"/>
    <dgm:cxn modelId="{171C9B58-A1D7-4E44-A66D-34FC7225E97E}" type="presParOf" srcId="{EB7F961F-4788-4E2D-886E-A09C0720D4FF}" destId="{3483A6AF-FA0C-409B-91FF-1B762663838E}" srcOrd="9" destOrd="0" presId="urn:microsoft.com/office/officeart/2005/8/layout/list1"/>
    <dgm:cxn modelId="{475472E9-75E2-495C-9E7D-307A99D41232}" type="presParOf" srcId="{EB7F961F-4788-4E2D-886E-A09C0720D4FF}" destId="{0FFE640E-4C86-41EC-AE38-1CCC4944E867}" srcOrd="10" destOrd="0" presId="urn:microsoft.com/office/officeart/2005/8/layout/list1"/>
    <dgm:cxn modelId="{FE6EC3BE-3130-4F32-8690-5B67CEC9D089}" type="presParOf" srcId="{EB7F961F-4788-4E2D-886E-A09C0720D4FF}" destId="{0CE22CA2-1EBD-4400-90CE-ED92149F712C}" srcOrd="11" destOrd="0" presId="urn:microsoft.com/office/officeart/2005/8/layout/list1"/>
    <dgm:cxn modelId="{81FE2CE2-E031-4B06-8E1E-27AF9C15152E}" type="presParOf" srcId="{EB7F961F-4788-4E2D-886E-A09C0720D4FF}" destId="{3D1D5B36-31E6-405A-B126-4DE792AE9B57}" srcOrd="12" destOrd="0" presId="urn:microsoft.com/office/officeart/2005/8/layout/list1"/>
    <dgm:cxn modelId="{D5C54300-27A6-4A12-B302-92EC16FFA0A4}" type="presParOf" srcId="{3D1D5B36-31E6-405A-B126-4DE792AE9B57}" destId="{811AEC21-B6F6-4211-AEF1-88CC19CD84E2}" srcOrd="0" destOrd="0" presId="urn:microsoft.com/office/officeart/2005/8/layout/list1"/>
    <dgm:cxn modelId="{C83D7B4A-8B5B-49F1-AA6A-81FDCC57E9F8}" type="presParOf" srcId="{3D1D5B36-31E6-405A-B126-4DE792AE9B57}" destId="{301283DA-D228-4BAC-8EF5-8BF17553F745}" srcOrd="1" destOrd="0" presId="urn:microsoft.com/office/officeart/2005/8/layout/list1"/>
    <dgm:cxn modelId="{4EA19B35-908F-4C36-8805-D6A248529E4C}" type="presParOf" srcId="{EB7F961F-4788-4E2D-886E-A09C0720D4FF}" destId="{76964415-CE4E-4132-8E62-A5AF6C1BE2AB}" srcOrd="13" destOrd="0" presId="urn:microsoft.com/office/officeart/2005/8/layout/list1"/>
    <dgm:cxn modelId="{197FE73F-1C75-4AF2-A2E8-55F63CEDC16F}" type="presParOf" srcId="{EB7F961F-4788-4E2D-886E-A09C0720D4FF}" destId="{C6B66F93-B9E7-4BCF-8D7C-8109552A71E7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4E97F3-E2A1-4CD7-B98D-01494F05AC6F}">
      <dsp:nvSpPr>
        <dsp:cNvPr id="0" name=""/>
        <dsp:cNvSpPr/>
      </dsp:nvSpPr>
      <dsp:spPr>
        <a:xfrm>
          <a:off x="3387328" y="632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Tastatur</a:t>
          </a:r>
        </a:p>
      </dsp:txBody>
      <dsp:txXfrm>
        <a:off x="3585520" y="198824"/>
        <a:ext cx="956959" cy="956959"/>
      </dsp:txXfrm>
    </dsp:sp>
    <dsp:sp modelId="{034121AD-D17F-430E-8458-CAB1754BAD09}">
      <dsp:nvSpPr>
        <dsp:cNvPr id="0" name=""/>
        <dsp:cNvSpPr/>
      </dsp:nvSpPr>
      <dsp:spPr>
        <a:xfrm rot="1800000">
          <a:off x="4755226" y="951844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4762455" y="1016217"/>
        <a:ext cx="251792" cy="274051"/>
      </dsp:txXfrm>
    </dsp:sp>
    <dsp:sp modelId="{4847318B-FD1B-4893-93D7-70C90F82EB3A}">
      <dsp:nvSpPr>
        <dsp:cNvPr id="0" name=""/>
        <dsp:cNvSpPr/>
      </dsp:nvSpPr>
      <dsp:spPr>
        <a:xfrm>
          <a:off x="5147117" y="101664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000" kern="1200" dirty="0"/>
            <a:t>Maus</a:t>
          </a:r>
        </a:p>
      </dsp:txBody>
      <dsp:txXfrm>
        <a:off x="5345309" y="1214838"/>
        <a:ext cx="956959" cy="956959"/>
      </dsp:txXfrm>
    </dsp:sp>
    <dsp:sp modelId="{00D8949C-22DF-430F-9667-3E62E841361D}">
      <dsp:nvSpPr>
        <dsp:cNvPr id="0" name=""/>
        <dsp:cNvSpPr/>
      </dsp:nvSpPr>
      <dsp:spPr>
        <a:xfrm rot="5400000">
          <a:off x="5643937" y="2470776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5697893" y="2508172"/>
        <a:ext cx="251792" cy="274051"/>
      </dsp:txXfrm>
    </dsp:sp>
    <dsp:sp modelId="{CFD755AD-CCBF-49BF-BAA6-DD6CE2277274}">
      <dsp:nvSpPr>
        <dsp:cNvPr id="0" name=""/>
        <dsp:cNvSpPr/>
      </dsp:nvSpPr>
      <dsp:spPr>
        <a:xfrm>
          <a:off x="5147117" y="304867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Bild-schirm</a:t>
          </a:r>
        </a:p>
      </dsp:txBody>
      <dsp:txXfrm>
        <a:off x="5345309" y="3246868"/>
        <a:ext cx="956959" cy="956959"/>
      </dsp:txXfrm>
    </dsp:sp>
    <dsp:sp modelId="{9DB82400-8860-4276-A66C-EE639B6271D7}">
      <dsp:nvSpPr>
        <dsp:cNvPr id="0" name=""/>
        <dsp:cNvSpPr/>
      </dsp:nvSpPr>
      <dsp:spPr>
        <a:xfrm rot="9000000">
          <a:off x="4772859" y="3999888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 rot="10800000">
        <a:off x="4873541" y="4064261"/>
        <a:ext cx="251792" cy="274051"/>
      </dsp:txXfrm>
    </dsp:sp>
    <dsp:sp modelId="{04B81CE6-08F1-48BA-83C8-AF07DACD6722}">
      <dsp:nvSpPr>
        <dsp:cNvPr id="0" name=""/>
        <dsp:cNvSpPr/>
      </dsp:nvSpPr>
      <dsp:spPr>
        <a:xfrm>
          <a:off x="3387328" y="4064691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Kamera</a:t>
          </a:r>
        </a:p>
      </dsp:txBody>
      <dsp:txXfrm>
        <a:off x="3585520" y="4262883"/>
        <a:ext cx="956959" cy="956959"/>
      </dsp:txXfrm>
    </dsp:sp>
    <dsp:sp modelId="{14356DF7-98DB-4CCD-8240-4D1F727ACDB6}">
      <dsp:nvSpPr>
        <dsp:cNvPr id="0" name=""/>
        <dsp:cNvSpPr/>
      </dsp:nvSpPr>
      <dsp:spPr>
        <a:xfrm rot="12600000">
          <a:off x="3013070" y="4010069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 rot="10800000">
        <a:off x="3113752" y="4128398"/>
        <a:ext cx="251792" cy="274051"/>
      </dsp:txXfrm>
    </dsp:sp>
    <dsp:sp modelId="{F7336CE9-FFBB-4999-A79B-F54D54A554C7}">
      <dsp:nvSpPr>
        <dsp:cNvPr id="0" name=""/>
        <dsp:cNvSpPr/>
      </dsp:nvSpPr>
      <dsp:spPr>
        <a:xfrm>
          <a:off x="1627538" y="304867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/>
            <a:t>Mikrofon</a:t>
          </a:r>
        </a:p>
      </dsp:txBody>
      <dsp:txXfrm>
        <a:off x="1825730" y="3246868"/>
        <a:ext cx="956959" cy="956959"/>
      </dsp:txXfrm>
    </dsp:sp>
    <dsp:sp modelId="{2763C749-6DA2-4041-BB60-65AE394B8D2E}">
      <dsp:nvSpPr>
        <dsp:cNvPr id="0" name=""/>
        <dsp:cNvSpPr/>
      </dsp:nvSpPr>
      <dsp:spPr>
        <a:xfrm rot="16200000">
          <a:off x="2124359" y="2491137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2178315" y="2636444"/>
        <a:ext cx="251792" cy="274051"/>
      </dsp:txXfrm>
    </dsp:sp>
    <dsp:sp modelId="{75C946D8-2712-4102-8AC1-F135AEB9AACE}">
      <dsp:nvSpPr>
        <dsp:cNvPr id="0" name=""/>
        <dsp:cNvSpPr/>
      </dsp:nvSpPr>
      <dsp:spPr>
        <a:xfrm>
          <a:off x="1627538" y="1016646"/>
          <a:ext cx="1353343" cy="13533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1800" kern="1200" dirty="0" err="1"/>
            <a:t>Skanner</a:t>
          </a:r>
          <a:endParaRPr lang="de-AT" sz="1800" kern="1200" dirty="0"/>
        </a:p>
      </dsp:txBody>
      <dsp:txXfrm>
        <a:off x="1825730" y="1214838"/>
        <a:ext cx="956959" cy="956959"/>
      </dsp:txXfrm>
    </dsp:sp>
    <dsp:sp modelId="{C5D05272-BEA2-4296-9AE3-6BCC2B773A27}">
      <dsp:nvSpPr>
        <dsp:cNvPr id="0" name=""/>
        <dsp:cNvSpPr/>
      </dsp:nvSpPr>
      <dsp:spPr>
        <a:xfrm rot="19800000">
          <a:off x="2995437" y="962024"/>
          <a:ext cx="359703" cy="4567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de-AT" sz="1500" kern="1200"/>
        </a:p>
      </dsp:txBody>
      <dsp:txXfrm>
        <a:off x="3002666" y="1080353"/>
        <a:ext cx="251792" cy="274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00CC3-CD05-435F-828A-E05CD102D4EC}">
      <dsp:nvSpPr>
        <dsp:cNvPr id="0" name=""/>
        <dsp:cNvSpPr/>
      </dsp:nvSpPr>
      <dsp:spPr>
        <a:xfrm>
          <a:off x="0" y="395490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777CF-0C8B-419E-8FEA-F30370BBDC72}">
      <dsp:nvSpPr>
        <dsp:cNvPr id="0" name=""/>
        <dsp:cNvSpPr/>
      </dsp:nvSpPr>
      <dsp:spPr>
        <a:xfrm>
          <a:off x="302001" y="56009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Lautsprecher</a:t>
          </a:r>
        </a:p>
      </dsp:txBody>
      <dsp:txXfrm>
        <a:off x="335145" y="89153"/>
        <a:ext cx="4161737" cy="612672"/>
      </dsp:txXfrm>
    </dsp:sp>
    <dsp:sp modelId="{0198A650-2A38-4041-AB40-3111DF3E7EAA}">
      <dsp:nvSpPr>
        <dsp:cNvPr id="0" name=""/>
        <dsp:cNvSpPr/>
      </dsp:nvSpPr>
      <dsp:spPr>
        <a:xfrm>
          <a:off x="0" y="1447158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6C3E9-355D-421B-8C6C-1756AB6D1801}">
      <dsp:nvSpPr>
        <dsp:cNvPr id="0" name=""/>
        <dsp:cNvSpPr/>
      </dsp:nvSpPr>
      <dsp:spPr>
        <a:xfrm>
          <a:off x="302001" y="1099289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Bildschirm</a:t>
          </a:r>
        </a:p>
      </dsp:txBody>
      <dsp:txXfrm>
        <a:off x="335145" y="1132433"/>
        <a:ext cx="4161737" cy="612672"/>
      </dsp:txXfrm>
    </dsp:sp>
    <dsp:sp modelId="{0FFE640E-4C86-41EC-AE38-1CCC4944E867}">
      <dsp:nvSpPr>
        <dsp:cNvPr id="0" name=""/>
        <dsp:cNvSpPr/>
      </dsp:nvSpPr>
      <dsp:spPr>
        <a:xfrm>
          <a:off x="0" y="2482049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646F4-79FD-490A-8C41-E61D8E4E7300}">
      <dsp:nvSpPr>
        <dsp:cNvPr id="0" name=""/>
        <dsp:cNvSpPr/>
      </dsp:nvSpPr>
      <dsp:spPr>
        <a:xfrm>
          <a:off x="302001" y="2142570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Kopfhörer</a:t>
          </a:r>
        </a:p>
      </dsp:txBody>
      <dsp:txXfrm>
        <a:off x="335145" y="2175714"/>
        <a:ext cx="4161737" cy="612672"/>
      </dsp:txXfrm>
    </dsp:sp>
    <dsp:sp modelId="{C6B66F93-B9E7-4BCF-8D7C-8109552A71E7}">
      <dsp:nvSpPr>
        <dsp:cNvPr id="0" name=""/>
        <dsp:cNvSpPr/>
      </dsp:nvSpPr>
      <dsp:spPr>
        <a:xfrm>
          <a:off x="0" y="3525330"/>
          <a:ext cx="604003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283DA-D228-4BAC-8EF5-8BF17553F745}">
      <dsp:nvSpPr>
        <dsp:cNvPr id="0" name=""/>
        <dsp:cNvSpPr/>
      </dsp:nvSpPr>
      <dsp:spPr>
        <a:xfrm>
          <a:off x="302001" y="3185850"/>
          <a:ext cx="4228025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9809" tIns="0" rIns="159809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300" kern="1200" dirty="0"/>
            <a:t>Drucker</a:t>
          </a:r>
        </a:p>
      </dsp:txBody>
      <dsp:txXfrm>
        <a:off x="335145" y="3218994"/>
        <a:ext cx="4161737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7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794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9007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3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0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15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91938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27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8205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5232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7928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F8A394F-C7B4-422E-A4CC-8DB4F6F70C71}" type="datetimeFigureOut">
              <a:rPr lang="de-AT" smtClean="0"/>
              <a:t>23.09.2024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4AD43-889C-4E72-A85C-373CF9A6B4C6}" type="slidenum">
              <a:rPr lang="de-AT" smtClean="0"/>
              <a:t>‹Nr.›</a:t>
            </a:fld>
            <a:endParaRPr lang="de-AT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11872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B7B4A-7D41-48FC-80D2-617205041C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Computerteile und Kaufempfehlung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67BBD9F-9989-4602-8661-4A37CB8948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Celine </a:t>
            </a:r>
          </a:p>
        </p:txBody>
      </p:sp>
    </p:spTree>
    <p:extLst>
      <p:ext uri="{BB962C8B-B14F-4D97-AF65-F5344CB8AC3E}">
        <p14:creationId xmlns:p14="http://schemas.microsoft.com/office/powerpoint/2010/main" val="231041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50175-5AAB-49C8-A16D-25D6FA7A8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Eingabegeräte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2AD89AEF-27F1-47D7-AB30-FA832AE038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91993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21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478B6-4419-4ECC-BBB4-C69BADEA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Tastatur</a:t>
            </a:r>
          </a:p>
        </p:txBody>
      </p:sp>
      <p:pic>
        <p:nvPicPr>
          <p:cNvPr id="1026" name="Picture 2" descr="File:Japanische Tastatur 1.jpg - Wikimedia Commons">
            <a:extLst>
              <a:ext uri="{FF2B5EF4-FFF2-40B4-BE49-F238E27FC236}">
                <a16:creationId xmlns:a16="http://schemas.microsoft.com/office/drawing/2014/main" id="{4B5C2FC4-5619-4918-9939-13F190C78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464" y="2889252"/>
            <a:ext cx="5279079" cy="2340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181E65CF-65FE-4B16-9A55-B12762A9FB1B}"/>
              </a:ext>
            </a:extLst>
          </p:cNvPr>
          <p:cNvSpPr txBox="1"/>
          <p:nvPr/>
        </p:nvSpPr>
        <p:spPr>
          <a:xfrm>
            <a:off x="1342239" y="2889252"/>
            <a:ext cx="3934436" cy="2340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72776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4352B2-BCC7-4F90-8F5A-9732D04DE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Ausgabegeräte</a:t>
            </a:r>
          </a:p>
        </p:txBody>
      </p:sp>
      <p:graphicFrame>
        <p:nvGraphicFramePr>
          <p:cNvPr id="4" name="Diagramm 3">
            <a:extLst>
              <a:ext uri="{FF2B5EF4-FFF2-40B4-BE49-F238E27FC236}">
                <a16:creationId xmlns:a16="http://schemas.microsoft.com/office/drawing/2014/main" id="{04168D32-D0BF-421B-8681-57E1ACA6B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3742132"/>
              </p:ext>
            </p:extLst>
          </p:nvPr>
        </p:nvGraphicFramePr>
        <p:xfrm>
          <a:off x="3075981" y="1770078"/>
          <a:ext cx="6040037" cy="4160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2808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C320D-36A5-4F36-B82B-616DC91C1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Lautsprecher</a:t>
            </a:r>
          </a:p>
        </p:txBody>
      </p:sp>
      <p:pic>
        <p:nvPicPr>
          <p:cNvPr id="2050" name="Picture 2" descr="Kostenlose foto : Musik-, Technologie, Regler, Box, Bass, Audio-, klingen,  Hifi, Volumen, Lautsprecher, Multimedia, Audiogeräte, Hochtöner, Pc  lautsprecher, elektronisches Gerät, Computerlautsprecher, Studiomonitor  2336x3504 - - 707100 - Kostenlose ...">
            <a:extLst>
              <a:ext uri="{FF2B5EF4-FFF2-40B4-BE49-F238E27FC236}">
                <a16:creationId xmlns:a16="http://schemas.microsoft.com/office/drawing/2014/main" id="{A2B1AAC7-16B8-4A2D-BFA7-B17703F895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263" y="1885285"/>
            <a:ext cx="2747876" cy="4129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13E3401-4158-4FEF-91E5-5CF4AC0B31E3}"/>
              </a:ext>
            </a:extLst>
          </p:cNvPr>
          <p:cNvSpPr txBox="1"/>
          <p:nvPr/>
        </p:nvSpPr>
        <p:spPr>
          <a:xfrm>
            <a:off x="1621861" y="947957"/>
            <a:ext cx="519838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/>
              <a:t>Worauf man achten sollte:</a:t>
            </a:r>
          </a:p>
          <a:p>
            <a:r>
              <a:rPr lang="de-AT" sz="2400" dirty="0"/>
              <a:t> </a:t>
            </a:r>
          </a:p>
          <a:p>
            <a:pPr marL="285750" indent="-285750">
              <a:buFontTx/>
              <a:buChar char="-"/>
            </a:pPr>
            <a:r>
              <a:rPr lang="de-AT" dirty="0"/>
              <a:t>Klangqualität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Leistung (Watt)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Budget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Größe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Anwendungsbereich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Kabellos </a:t>
            </a:r>
            <a:r>
              <a:rPr lang="de-AT" dirty="0" err="1"/>
              <a:t>vs</a:t>
            </a:r>
            <a:r>
              <a:rPr lang="de-AT" dirty="0"/>
              <a:t> Kabelgebunden</a:t>
            </a:r>
          </a:p>
          <a:p>
            <a:pPr marL="285750" indent="-285750">
              <a:buFontTx/>
              <a:buChar char="-"/>
            </a:pPr>
            <a:r>
              <a:rPr lang="de-AT" sz="1100" dirty="0"/>
              <a:t>Bluetooth</a:t>
            </a:r>
          </a:p>
          <a:p>
            <a:pPr marL="285750" indent="-285750">
              <a:buFontTx/>
              <a:buChar char="-"/>
            </a:pPr>
            <a:r>
              <a:rPr lang="de-AT" sz="1100" dirty="0"/>
              <a:t>Kabelgebunden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Zusätzliche Features</a:t>
            </a:r>
          </a:p>
          <a:p>
            <a:pPr marL="285750" indent="-285750">
              <a:buFontTx/>
              <a:buChar char="-"/>
            </a:pPr>
            <a:r>
              <a:rPr lang="de-AT" sz="1200" dirty="0"/>
              <a:t>Smartfunktionen</a:t>
            </a:r>
          </a:p>
          <a:p>
            <a:pPr marL="285750" indent="-285750">
              <a:buFontTx/>
              <a:buChar char="-"/>
            </a:pPr>
            <a:r>
              <a:rPr lang="de-AT" sz="1200" dirty="0"/>
              <a:t>Akkulaufzeit</a:t>
            </a:r>
          </a:p>
        </p:txBody>
      </p:sp>
    </p:spTree>
    <p:extLst>
      <p:ext uri="{BB962C8B-B14F-4D97-AF65-F5344CB8AC3E}">
        <p14:creationId xmlns:p14="http://schemas.microsoft.com/office/powerpoint/2010/main" val="2708697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BE4EA8-F352-40D2-8325-D93C7F633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Bildschirm</a:t>
            </a:r>
          </a:p>
        </p:txBody>
      </p:sp>
      <p:pic>
        <p:nvPicPr>
          <p:cNvPr id="3074" name="Picture 2" descr="Kostenlose foto : Laptop, Schreibtisch, Computer, Macbook, Bildschirm,  Apfel, Technologie, Fernsehen, Multimedia, Attrappe, Lehrmodell,  Simulation, Computerbildschirm, Anzeigegerät, Fernsehgerät,  LED-Hintergrundbeleuchtung lcd-Display, Lcd fernseher ...">
            <a:extLst>
              <a:ext uri="{FF2B5EF4-FFF2-40B4-BE49-F238E27FC236}">
                <a16:creationId xmlns:a16="http://schemas.microsoft.com/office/drawing/2014/main" id="{2B3270AB-744D-47B2-B068-D1032AB3D1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510" y="2141183"/>
            <a:ext cx="5451054" cy="362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00C4ED6D-51D2-4DDD-AC48-4229C988ADF7}"/>
              </a:ext>
            </a:extLst>
          </p:cNvPr>
          <p:cNvSpPr txBox="1"/>
          <p:nvPr/>
        </p:nvSpPr>
        <p:spPr>
          <a:xfrm>
            <a:off x="1338436" y="2206304"/>
            <a:ext cx="37117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AT" dirty="0"/>
              <a:t>Bildschirmgröße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Auflösung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Reaktionszeit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Farbgenauigkeit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Sonderfunktion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dirty="0"/>
              <a:t>Anschlüsse</a:t>
            </a:r>
          </a:p>
        </p:txBody>
      </p:sp>
    </p:spTree>
    <p:extLst>
      <p:ext uri="{BB962C8B-B14F-4D97-AF65-F5344CB8AC3E}">
        <p14:creationId xmlns:p14="http://schemas.microsoft.com/office/powerpoint/2010/main" val="306912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AD6FE7-9229-40FD-A48A-28E2467F1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Verkaufsgerät</a:t>
            </a:r>
          </a:p>
        </p:txBody>
      </p:sp>
    </p:spTree>
    <p:extLst>
      <p:ext uri="{BB962C8B-B14F-4D97-AF65-F5344CB8AC3E}">
        <p14:creationId xmlns:p14="http://schemas.microsoft.com/office/powerpoint/2010/main" val="3768016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0</TotalTime>
  <Words>49</Words>
  <Application>Microsoft Office PowerPoint</Application>
  <PresentationFormat>Breitbild</PresentationFormat>
  <Paragraphs>48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2" baseType="lpstr">
      <vt:lpstr>Arial</vt:lpstr>
      <vt:lpstr>MS Shell Dlg 2</vt:lpstr>
      <vt:lpstr>Wingdings</vt:lpstr>
      <vt:lpstr>Wingdings 3</vt:lpstr>
      <vt:lpstr>Madison</vt:lpstr>
      <vt:lpstr>Computerteile und Kaufempfehlung</vt:lpstr>
      <vt:lpstr>Eingabegeräte</vt:lpstr>
      <vt:lpstr>Tastatur</vt:lpstr>
      <vt:lpstr>Ausgabegeräte</vt:lpstr>
      <vt:lpstr>Lautsprecher</vt:lpstr>
      <vt:lpstr>Bildschirm</vt:lpstr>
      <vt:lpstr>Verkaufsgerät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Computerteile und Kaufempfehlung</dc:title>
  <dc:creator>SchülerInnen - Allgemein</dc:creator>
  <cp:lastModifiedBy>SchülerInnen - Allgemein</cp:lastModifiedBy>
  <cp:revision>6</cp:revision>
  <dcterms:created xsi:type="dcterms:W3CDTF">2024-09-23T14:22:09Z</dcterms:created>
  <dcterms:modified xsi:type="dcterms:W3CDTF">2024-09-23T15:09:02Z</dcterms:modified>
</cp:coreProperties>
</file>