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4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34C59E-AD3B-4B72-B6DA-BA5D160B827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7B6916FF-8A53-440F-B203-B2145DED9C5F}">
      <dgm:prSet phldrT="[Text]"/>
      <dgm:spPr/>
      <dgm:t>
        <a:bodyPr/>
        <a:lstStyle/>
        <a:p>
          <a:r>
            <a:rPr lang="de-AT" dirty="0"/>
            <a:t>Tastatur</a:t>
          </a:r>
        </a:p>
      </dgm:t>
    </dgm:pt>
    <dgm:pt modelId="{5F6EEBA6-1C2E-4530-A5EA-3B97C7CD5B9A}" type="parTrans" cxnId="{AC998B5B-03E7-4F6B-B40F-A405B9E6E60A}">
      <dgm:prSet/>
      <dgm:spPr/>
      <dgm:t>
        <a:bodyPr/>
        <a:lstStyle/>
        <a:p>
          <a:endParaRPr lang="de-AT"/>
        </a:p>
      </dgm:t>
    </dgm:pt>
    <dgm:pt modelId="{A478908E-8E20-4054-AB39-01D1B85C487D}" type="sibTrans" cxnId="{AC998B5B-03E7-4F6B-B40F-A405B9E6E60A}">
      <dgm:prSet/>
      <dgm:spPr/>
      <dgm:t>
        <a:bodyPr/>
        <a:lstStyle/>
        <a:p>
          <a:endParaRPr lang="de-AT"/>
        </a:p>
      </dgm:t>
    </dgm:pt>
    <dgm:pt modelId="{8FE097DE-BE36-42A7-B090-7BE0A179E449}">
      <dgm:prSet phldrT="[Text]"/>
      <dgm:spPr/>
      <dgm:t>
        <a:bodyPr/>
        <a:lstStyle/>
        <a:p>
          <a:r>
            <a:rPr lang="de-AT" dirty="0"/>
            <a:t>Maus</a:t>
          </a:r>
        </a:p>
      </dgm:t>
    </dgm:pt>
    <dgm:pt modelId="{BDE6327D-0EF9-4CEE-AA42-EC27449173D8}" type="parTrans" cxnId="{0A08D222-56C9-4FD7-AA75-2FC82B127FA3}">
      <dgm:prSet/>
      <dgm:spPr/>
      <dgm:t>
        <a:bodyPr/>
        <a:lstStyle/>
        <a:p>
          <a:endParaRPr lang="de-AT"/>
        </a:p>
      </dgm:t>
    </dgm:pt>
    <dgm:pt modelId="{44FA9FF3-07AA-422C-AC4F-EC452D22FE3A}" type="sibTrans" cxnId="{0A08D222-56C9-4FD7-AA75-2FC82B127FA3}">
      <dgm:prSet/>
      <dgm:spPr/>
      <dgm:t>
        <a:bodyPr/>
        <a:lstStyle/>
        <a:p>
          <a:endParaRPr lang="de-AT"/>
        </a:p>
      </dgm:t>
    </dgm:pt>
    <dgm:pt modelId="{037B3309-0550-4ECB-940D-6F94DDEA6D8F}">
      <dgm:prSet phldrT="[Text]"/>
      <dgm:spPr/>
      <dgm:t>
        <a:bodyPr/>
        <a:lstStyle/>
        <a:p>
          <a:r>
            <a:rPr lang="de-AT" dirty="0"/>
            <a:t>Bildschirm</a:t>
          </a:r>
        </a:p>
      </dgm:t>
    </dgm:pt>
    <dgm:pt modelId="{66F6E8F6-7E28-4742-A576-E83B47E0C9C5}" type="parTrans" cxnId="{5CB8D429-7766-4C1D-BC15-134C7DA05E5C}">
      <dgm:prSet/>
      <dgm:spPr/>
      <dgm:t>
        <a:bodyPr/>
        <a:lstStyle/>
        <a:p>
          <a:endParaRPr lang="de-AT"/>
        </a:p>
      </dgm:t>
    </dgm:pt>
    <dgm:pt modelId="{C83BE84B-B614-49F4-AC61-AC2B154FDE9E}" type="sibTrans" cxnId="{5CB8D429-7766-4C1D-BC15-134C7DA05E5C}">
      <dgm:prSet/>
      <dgm:spPr/>
      <dgm:t>
        <a:bodyPr/>
        <a:lstStyle/>
        <a:p>
          <a:endParaRPr lang="de-AT"/>
        </a:p>
      </dgm:t>
    </dgm:pt>
    <dgm:pt modelId="{2E8F7954-7B21-408B-A3E6-D2B2497CE646}">
      <dgm:prSet phldrT="[Text]"/>
      <dgm:spPr/>
      <dgm:t>
        <a:bodyPr/>
        <a:lstStyle/>
        <a:p>
          <a:r>
            <a:rPr lang="de-AT" dirty="0"/>
            <a:t>Mikrofon</a:t>
          </a:r>
        </a:p>
      </dgm:t>
    </dgm:pt>
    <dgm:pt modelId="{FAEE8810-95D2-4D2E-A4D2-37F82E20D892}" type="parTrans" cxnId="{C56CDC16-80BE-40F3-BEE3-4D7A1F9B1171}">
      <dgm:prSet/>
      <dgm:spPr/>
      <dgm:t>
        <a:bodyPr/>
        <a:lstStyle/>
        <a:p>
          <a:endParaRPr lang="de-AT"/>
        </a:p>
      </dgm:t>
    </dgm:pt>
    <dgm:pt modelId="{9E2BDE04-BD67-4C51-B4E5-35B081ED72C4}" type="sibTrans" cxnId="{C56CDC16-80BE-40F3-BEE3-4D7A1F9B1171}">
      <dgm:prSet/>
      <dgm:spPr/>
      <dgm:t>
        <a:bodyPr/>
        <a:lstStyle/>
        <a:p>
          <a:endParaRPr lang="de-AT"/>
        </a:p>
      </dgm:t>
    </dgm:pt>
    <dgm:pt modelId="{56C0D558-B166-4540-9C80-3A5B3A2A698A}">
      <dgm:prSet phldrT="[Text]"/>
      <dgm:spPr/>
      <dgm:t>
        <a:bodyPr/>
        <a:lstStyle/>
        <a:p>
          <a:r>
            <a:rPr lang="de-AT" dirty="0"/>
            <a:t>Kamera</a:t>
          </a:r>
        </a:p>
      </dgm:t>
    </dgm:pt>
    <dgm:pt modelId="{3342A60B-E5FB-4E90-9F61-F78295C5ABF7}" type="sibTrans" cxnId="{3C050F00-0BC0-432F-996A-09B11F403078}">
      <dgm:prSet/>
      <dgm:spPr/>
      <dgm:t>
        <a:bodyPr/>
        <a:lstStyle/>
        <a:p>
          <a:endParaRPr lang="de-AT"/>
        </a:p>
      </dgm:t>
    </dgm:pt>
    <dgm:pt modelId="{40DBE1CF-AA9C-403F-9DE4-1E2BDBDAAD47}" type="parTrans" cxnId="{3C050F00-0BC0-432F-996A-09B11F403078}">
      <dgm:prSet/>
      <dgm:spPr/>
      <dgm:t>
        <a:bodyPr/>
        <a:lstStyle/>
        <a:p>
          <a:endParaRPr lang="de-AT"/>
        </a:p>
      </dgm:t>
    </dgm:pt>
    <dgm:pt modelId="{E801452B-8179-4297-AAB1-62F8499253DC}" type="pres">
      <dgm:prSet presAssocID="{1C34C59E-AD3B-4B72-B6DA-BA5D160B8274}" presName="cycle" presStyleCnt="0">
        <dgm:presLayoutVars>
          <dgm:dir/>
          <dgm:resizeHandles val="exact"/>
        </dgm:presLayoutVars>
      </dgm:prSet>
      <dgm:spPr/>
    </dgm:pt>
    <dgm:pt modelId="{B79EE83D-21A1-47BA-A91C-96DD7321F1A5}" type="pres">
      <dgm:prSet presAssocID="{7B6916FF-8A53-440F-B203-B2145DED9C5F}" presName="node" presStyleLbl="node1" presStyleIdx="0" presStyleCnt="5">
        <dgm:presLayoutVars>
          <dgm:bulletEnabled val="1"/>
        </dgm:presLayoutVars>
      </dgm:prSet>
      <dgm:spPr/>
    </dgm:pt>
    <dgm:pt modelId="{BE93ECA0-7317-492B-9B56-EAA76D11B7E5}" type="pres">
      <dgm:prSet presAssocID="{7B6916FF-8A53-440F-B203-B2145DED9C5F}" presName="spNode" presStyleCnt="0"/>
      <dgm:spPr/>
    </dgm:pt>
    <dgm:pt modelId="{FFD7642C-E0A8-4132-8B98-78998C1060C6}" type="pres">
      <dgm:prSet presAssocID="{A478908E-8E20-4054-AB39-01D1B85C487D}" presName="sibTrans" presStyleLbl="sibTrans1D1" presStyleIdx="0" presStyleCnt="5"/>
      <dgm:spPr/>
    </dgm:pt>
    <dgm:pt modelId="{2E83C49A-A10C-47A2-809F-8343ACE25338}" type="pres">
      <dgm:prSet presAssocID="{8FE097DE-BE36-42A7-B090-7BE0A179E449}" presName="node" presStyleLbl="node1" presStyleIdx="1" presStyleCnt="5">
        <dgm:presLayoutVars>
          <dgm:bulletEnabled val="1"/>
        </dgm:presLayoutVars>
      </dgm:prSet>
      <dgm:spPr/>
    </dgm:pt>
    <dgm:pt modelId="{8B4A80D0-9CD7-4B51-BD55-735EE0DE1CC7}" type="pres">
      <dgm:prSet presAssocID="{8FE097DE-BE36-42A7-B090-7BE0A179E449}" presName="spNode" presStyleCnt="0"/>
      <dgm:spPr/>
    </dgm:pt>
    <dgm:pt modelId="{770C1797-3700-4614-B9EA-9068E20F0149}" type="pres">
      <dgm:prSet presAssocID="{44FA9FF3-07AA-422C-AC4F-EC452D22FE3A}" presName="sibTrans" presStyleLbl="sibTrans1D1" presStyleIdx="1" presStyleCnt="5"/>
      <dgm:spPr/>
    </dgm:pt>
    <dgm:pt modelId="{9ED8E5D5-F60B-4B60-8829-3AF6E3FA2CCD}" type="pres">
      <dgm:prSet presAssocID="{037B3309-0550-4ECB-940D-6F94DDEA6D8F}" presName="node" presStyleLbl="node1" presStyleIdx="2" presStyleCnt="5">
        <dgm:presLayoutVars>
          <dgm:bulletEnabled val="1"/>
        </dgm:presLayoutVars>
      </dgm:prSet>
      <dgm:spPr/>
    </dgm:pt>
    <dgm:pt modelId="{329791E6-F949-4FF0-95A3-983317B8C434}" type="pres">
      <dgm:prSet presAssocID="{037B3309-0550-4ECB-940D-6F94DDEA6D8F}" presName="spNode" presStyleCnt="0"/>
      <dgm:spPr/>
    </dgm:pt>
    <dgm:pt modelId="{4ED29CA5-41AC-462A-9F2F-4C7943DF230E}" type="pres">
      <dgm:prSet presAssocID="{C83BE84B-B614-49F4-AC61-AC2B154FDE9E}" presName="sibTrans" presStyleLbl="sibTrans1D1" presStyleIdx="2" presStyleCnt="5"/>
      <dgm:spPr/>
    </dgm:pt>
    <dgm:pt modelId="{5C06BB3A-AF29-42CD-B93E-F3F8B2EFA5BB}" type="pres">
      <dgm:prSet presAssocID="{56C0D558-B166-4540-9C80-3A5B3A2A698A}" presName="node" presStyleLbl="node1" presStyleIdx="3" presStyleCnt="5">
        <dgm:presLayoutVars>
          <dgm:bulletEnabled val="1"/>
        </dgm:presLayoutVars>
      </dgm:prSet>
      <dgm:spPr/>
    </dgm:pt>
    <dgm:pt modelId="{664C3D4B-BCB0-4A05-9EAF-78205A9071CD}" type="pres">
      <dgm:prSet presAssocID="{56C0D558-B166-4540-9C80-3A5B3A2A698A}" presName="spNode" presStyleCnt="0"/>
      <dgm:spPr/>
    </dgm:pt>
    <dgm:pt modelId="{CED31E05-D36E-4396-BFF5-2B15FCF77176}" type="pres">
      <dgm:prSet presAssocID="{3342A60B-E5FB-4E90-9F61-F78295C5ABF7}" presName="sibTrans" presStyleLbl="sibTrans1D1" presStyleIdx="3" presStyleCnt="5"/>
      <dgm:spPr/>
    </dgm:pt>
    <dgm:pt modelId="{AFFD46A6-CA83-432B-8CB4-7B91DB637DC5}" type="pres">
      <dgm:prSet presAssocID="{2E8F7954-7B21-408B-A3E6-D2B2497CE646}" presName="node" presStyleLbl="node1" presStyleIdx="4" presStyleCnt="5">
        <dgm:presLayoutVars>
          <dgm:bulletEnabled val="1"/>
        </dgm:presLayoutVars>
      </dgm:prSet>
      <dgm:spPr/>
    </dgm:pt>
    <dgm:pt modelId="{51E18F4A-568B-4F3C-AE39-BBE3204B3C72}" type="pres">
      <dgm:prSet presAssocID="{2E8F7954-7B21-408B-A3E6-D2B2497CE646}" presName="spNode" presStyleCnt="0"/>
      <dgm:spPr/>
    </dgm:pt>
    <dgm:pt modelId="{ACCCC4B0-1A2B-4DFE-9CFB-5D4C648815C9}" type="pres">
      <dgm:prSet presAssocID="{9E2BDE04-BD67-4C51-B4E5-35B081ED72C4}" presName="sibTrans" presStyleLbl="sibTrans1D1" presStyleIdx="4" presStyleCnt="5"/>
      <dgm:spPr/>
    </dgm:pt>
  </dgm:ptLst>
  <dgm:cxnLst>
    <dgm:cxn modelId="{3C050F00-0BC0-432F-996A-09B11F403078}" srcId="{1C34C59E-AD3B-4B72-B6DA-BA5D160B8274}" destId="{56C0D558-B166-4540-9C80-3A5B3A2A698A}" srcOrd="3" destOrd="0" parTransId="{40DBE1CF-AA9C-403F-9DE4-1E2BDBDAAD47}" sibTransId="{3342A60B-E5FB-4E90-9F61-F78295C5ABF7}"/>
    <dgm:cxn modelId="{C56CDC16-80BE-40F3-BEE3-4D7A1F9B1171}" srcId="{1C34C59E-AD3B-4B72-B6DA-BA5D160B8274}" destId="{2E8F7954-7B21-408B-A3E6-D2B2497CE646}" srcOrd="4" destOrd="0" parTransId="{FAEE8810-95D2-4D2E-A4D2-37F82E20D892}" sibTransId="{9E2BDE04-BD67-4C51-B4E5-35B081ED72C4}"/>
    <dgm:cxn modelId="{B23BE920-3914-4EC0-9D17-3737206C458A}" type="presOf" srcId="{C83BE84B-B614-49F4-AC61-AC2B154FDE9E}" destId="{4ED29CA5-41AC-462A-9F2F-4C7943DF230E}" srcOrd="0" destOrd="0" presId="urn:microsoft.com/office/officeart/2005/8/layout/cycle6"/>
    <dgm:cxn modelId="{0A08D222-56C9-4FD7-AA75-2FC82B127FA3}" srcId="{1C34C59E-AD3B-4B72-B6DA-BA5D160B8274}" destId="{8FE097DE-BE36-42A7-B090-7BE0A179E449}" srcOrd="1" destOrd="0" parTransId="{BDE6327D-0EF9-4CEE-AA42-EC27449173D8}" sibTransId="{44FA9FF3-07AA-422C-AC4F-EC452D22FE3A}"/>
    <dgm:cxn modelId="{002F1F27-1D6B-4DCC-9281-C925494F7071}" type="presOf" srcId="{A478908E-8E20-4054-AB39-01D1B85C487D}" destId="{FFD7642C-E0A8-4132-8B98-78998C1060C6}" srcOrd="0" destOrd="0" presId="urn:microsoft.com/office/officeart/2005/8/layout/cycle6"/>
    <dgm:cxn modelId="{5CB8D429-7766-4C1D-BC15-134C7DA05E5C}" srcId="{1C34C59E-AD3B-4B72-B6DA-BA5D160B8274}" destId="{037B3309-0550-4ECB-940D-6F94DDEA6D8F}" srcOrd="2" destOrd="0" parTransId="{66F6E8F6-7E28-4742-A576-E83B47E0C9C5}" sibTransId="{C83BE84B-B614-49F4-AC61-AC2B154FDE9E}"/>
    <dgm:cxn modelId="{AC998B5B-03E7-4F6B-B40F-A405B9E6E60A}" srcId="{1C34C59E-AD3B-4B72-B6DA-BA5D160B8274}" destId="{7B6916FF-8A53-440F-B203-B2145DED9C5F}" srcOrd="0" destOrd="0" parTransId="{5F6EEBA6-1C2E-4530-A5EA-3B97C7CD5B9A}" sibTransId="{A478908E-8E20-4054-AB39-01D1B85C487D}"/>
    <dgm:cxn modelId="{8067AD45-8F4C-4801-896C-D5AB318B92E8}" type="presOf" srcId="{037B3309-0550-4ECB-940D-6F94DDEA6D8F}" destId="{9ED8E5D5-F60B-4B60-8829-3AF6E3FA2CCD}" srcOrd="0" destOrd="0" presId="urn:microsoft.com/office/officeart/2005/8/layout/cycle6"/>
    <dgm:cxn modelId="{07D73A71-07AC-47C8-A2BD-F60939AB78C2}" type="presOf" srcId="{7B6916FF-8A53-440F-B203-B2145DED9C5F}" destId="{B79EE83D-21A1-47BA-A91C-96DD7321F1A5}" srcOrd="0" destOrd="0" presId="urn:microsoft.com/office/officeart/2005/8/layout/cycle6"/>
    <dgm:cxn modelId="{9599AD72-9CC0-4C4E-94DF-401138E3EBA3}" type="presOf" srcId="{9E2BDE04-BD67-4C51-B4E5-35B081ED72C4}" destId="{ACCCC4B0-1A2B-4DFE-9CFB-5D4C648815C9}" srcOrd="0" destOrd="0" presId="urn:microsoft.com/office/officeart/2005/8/layout/cycle6"/>
    <dgm:cxn modelId="{5E2B2FA8-F55E-44DE-BC34-BF6F17269984}" type="presOf" srcId="{8FE097DE-BE36-42A7-B090-7BE0A179E449}" destId="{2E83C49A-A10C-47A2-809F-8343ACE25338}" srcOrd="0" destOrd="0" presId="urn:microsoft.com/office/officeart/2005/8/layout/cycle6"/>
    <dgm:cxn modelId="{A01074AB-0DEC-46B0-BBBE-513F2C4450F0}" type="presOf" srcId="{3342A60B-E5FB-4E90-9F61-F78295C5ABF7}" destId="{CED31E05-D36E-4396-BFF5-2B15FCF77176}" srcOrd="0" destOrd="0" presId="urn:microsoft.com/office/officeart/2005/8/layout/cycle6"/>
    <dgm:cxn modelId="{BA1DB3BE-B951-49A7-B280-9D33D2B07B62}" type="presOf" srcId="{2E8F7954-7B21-408B-A3E6-D2B2497CE646}" destId="{AFFD46A6-CA83-432B-8CB4-7B91DB637DC5}" srcOrd="0" destOrd="0" presId="urn:microsoft.com/office/officeart/2005/8/layout/cycle6"/>
    <dgm:cxn modelId="{0B140BC0-4D1F-4D41-8923-937029D65A91}" type="presOf" srcId="{1C34C59E-AD3B-4B72-B6DA-BA5D160B8274}" destId="{E801452B-8179-4297-AAB1-62F8499253DC}" srcOrd="0" destOrd="0" presId="urn:microsoft.com/office/officeart/2005/8/layout/cycle6"/>
    <dgm:cxn modelId="{10742DD2-4FB9-410F-AD25-A381798862FF}" type="presOf" srcId="{44FA9FF3-07AA-422C-AC4F-EC452D22FE3A}" destId="{770C1797-3700-4614-B9EA-9068E20F0149}" srcOrd="0" destOrd="0" presId="urn:microsoft.com/office/officeart/2005/8/layout/cycle6"/>
    <dgm:cxn modelId="{6AB848E6-5FA2-4D39-85FC-799D4555BB78}" type="presOf" srcId="{56C0D558-B166-4540-9C80-3A5B3A2A698A}" destId="{5C06BB3A-AF29-42CD-B93E-F3F8B2EFA5BB}" srcOrd="0" destOrd="0" presId="urn:microsoft.com/office/officeart/2005/8/layout/cycle6"/>
    <dgm:cxn modelId="{1A9124EB-FAD1-4AEF-BC34-0B8A99A7D19C}" type="presParOf" srcId="{E801452B-8179-4297-AAB1-62F8499253DC}" destId="{B79EE83D-21A1-47BA-A91C-96DD7321F1A5}" srcOrd="0" destOrd="0" presId="urn:microsoft.com/office/officeart/2005/8/layout/cycle6"/>
    <dgm:cxn modelId="{3A162DA2-8D6C-4E62-9AA9-1C60794F8211}" type="presParOf" srcId="{E801452B-8179-4297-AAB1-62F8499253DC}" destId="{BE93ECA0-7317-492B-9B56-EAA76D11B7E5}" srcOrd="1" destOrd="0" presId="urn:microsoft.com/office/officeart/2005/8/layout/cycle6"/>
    <dgm:cxn modelId="{41216EF3-9C0B-4BA8-A624-88DD1BC20DCB}" type="presParOf" srcId="{E801452B-8179-4297-AAB1-62F8499253DC}" destId="{FFD7642C-E0A8-4132-8B98-78998C1060C6}" srcOrd="2" destOrd="0" presId="urn:microsoft.com/office/officeart/2005/8/layout/cycle6"/>
    <dgm:cxn modelId="{E5E3AAD4-D10A-459F-B3F8-DFA6D2D3C88D}" type="presParOf" srcId="{E801452B-8179-4297-AAB1-62F8499253DC}" destId="{2E83C49A-A10C-47A2-809F-8343ACE25338}" srcOrd="3" destOrd="0" presId="urn:microsoft.com/office/officeart/2005/8/layout/cycle6"/>
    <dgm:cxn modelId="{2934366D-67AD-4DEF-BE10-81A5A5C66413}" type="presParOf" srcId="{E801452B-8179-4297-AAB1-62F8499253DC}" destId="{8B4A80D0-9CD7-4B51-BD55-735EE0DE1CC7}" srcOrd="4" destOrd="0" presId="urn:microsoft.com/office/officeart/2005/8/layout/cycle6"/>
    <dgm:cxn modelId="{D3EE0E24-F2E8-48E7-8C42-F19C24FF91F6}" type="presParOf" srcId="{E801452B-8179-4297-AAB1-62F8499253DC}" destId="{770C1797-3700-4614-B9EA-9068E20F0149}" srcOrd="5" destOrd="0" presId="urn:microsoft.com/office/officeart/2005/8/layout/cycle6"/>
    <dgm:cxn modelId="{716D40C8-ECAC-45BC-AF25-E1B0931E2A80}" type="presParOf" srcId="{E801452B-8179-4297-AAB1-62F8499253DC}" destId="{9ED8E5D5-F60B-4B60-8829-3AF6E3FA2CCD}" srcOrd="6" destOrd="0" presId="urn:microsoft.com/office/officeart/2005/8/layout/cycle6"/>
    <dgm:cxn modelId="{4D11942D-FAE4-4B12-A6FC-94F90C6ADAEF}" type="presParOf" srcId="{E801452B-8179-4297-AAB1-62F8499253DC}" destId="{329791E6-F949-4FF0-95A3-983317B8C434}" srcOrd="7" destOrd="0" presId="urn:microsoft.com/office/officeart/2005/8/layout/cycle6"/>
    <dgm:cxn modelId="{A7A28E65-2C17-400F-838F-98739C040B39}" type="presParOf" srcId="{E801452B-8179-4297-AAB1-62F8499253DC}" destId="{4ED29CA5-41AC-462A-9F2F-4C7943DF230E}" srcOrd="8" destOrd="0" presId="urn:microsoft.com/office/officeart/2005/8/layout/cycle6"/>
    <dgm:cxn modelId="{5B56A352-5523-43F8-BBEB-B4F990F800F3}" type="presParOf" srcId="{E801452B-8179-4297-AAB1-62F8499253DC}" destId="{5C06BB3A-AF29-42CD-B93E-F3F8B2EFA5BB}" srcOrd="9" destOrd="0" presId="urn:microsoft.com/office/officeart/2005/8/layout/cycle6"/>
    <dgm:cxn modelId="{279317DB-5B2B-4BB1-8E7D-5438752BCB20}" type="presParOf" srcId="{E801452B-8179-4297-AAB1-62F8499253DC}" destId="{664C3D4B-BCB0-4A05-9EAF-78205A9071CD}" srcOrd="10" destOrd="0" presId="urn:microsoft.com/office/officeart/2005/8/layout/cycle6"/>
    <dgm:cxn modelId="{4EE92BDE-8B5A-432E-A658-2B1F89D55BD8}" type="presParOf" srcId="{E801452B-8179-4297-AAB1-62F8499253DC}" destId="{CED31E05-D36E-4396-BFF5-2B15FCF77176}" srcOrd="11" destOrd="0" presId="urn:microsoft.com/office/officeart/2005/8/layout/cycle6"/>
    <dgm:cxn modelId="{AAACFF7F-353D-4DA8-9D4A-A35CC2B940DA}" type="presParOf" srcId="{E801452B-8179-4297-AAB1-62F8499253DC}" destId="{AFFD46A6-CA83-432B-8CB4-7B91DB637DC5}" srcOrd="12" destOrd="0" presId="urn:microsoft.com/office/officeart/2005/8/layout/cycle6"/>
    <dgm:cxn modelId="{30384F5F-FD09-40E1-86D7-86054CA9D8B4}" type="presParOf" srcId="{E801452B-8179-4297-AAB1-62F8499253DC}" destId="{51E18F4A-568B-4F3C-AE39-BBE3204B3C72}" srcOrd="13" destOrd="0" presId="urn:microsoft.com/office/officeart/2005/8/layout/cycle6"/>
    <dgm:cxn modelId="{1011DE82-911A-47A4-A3A8-BC9E96866B06}" type="presParOf" srcId="{E801452B-8179-4297-AAB1-62F8499253DC}" destId="{ACCCC4B0-1A2B-4DFE-9CFB-5D4C648815C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34C59E-AD3B-4B72-B6DA-BA5D160B827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AT"/>
        </a:p>
      </dgm:t>
    </dgm:pt>
    <dgm:pt modelId="{7B6916FF-8A53-440F-B203-B2145DED9C5F}">
      <dgm:prSet phldrT="[Text]"/>
      <dgm:spPr/>
      <dgm:t>
        <a:bodyPr/>
        <a:lstStyle/>
        <a:p>
          <a:r>
            <a:rPr lang="de-AT" dirty="0"/>
            <a:t>Lautsprecher</a:t>
          </a:r>
        </a:p>
      </dgm:t>
    </dgm:pt>
    <dgm:pt modelId="{5F6EEBA6-1C2E-4530-A5EA-3B97C7CD5B9A}" type="parTrans" cxnId="{AC998B5B-03E7-4F6B-B40F-A405B9E6E60A}">
      <dgm:prSet/>
      <dgm:spPr/>
      <dgm:t>
        <a:bodyPr/>
        <a:lstStyle/>
        <a:p>
          <a:endParaRPr lang="de-AT"/>
        </a:p>
      </dgm:t>
    </dgm:pt>
    <dgm:pt modelId="{A478908E-8E20-4054-AB39-01D1B85C487D}" type="sibTrans" cxnId="{AC998B5B-03E7-4F6B-B40F-A405B9E6E60A}">
      <dgm:prSet/>
      <dgm:spPr/>
      <dgm:t>
        <a:bodyPr/>
        <a:lstStyle/>
        <a:p>
          <a:endParaRPr lang="de-AT"/>
        </a:p>
      </dgm:t>
    </dgm:pt>
    <dgm:pt modelId="{037B3309-0550-4ECB-940D-6F94DDEA6D8F}">
      <dgm:prSet phldrT="[Text]"/>
      <dgm:spPr/>
      <dgm:t>
        <a:bodyPr/>
        <a:lstStyle/>
        <a:p>
          <a:r>
            <a:rPr lang="de-AT" dirty="0" err="1"/>
            <a:t>Projector</a:t>
          </a:r>
          <a:endParaRPr lang="de-AT" dirty="0"/>
        </a:p>
      </dgm:t>
    </dgm:pt>
    <dgm:pt modelId="{66F6E8F6-7E28-4742-A576-E83B47E0C9C5}" type="parTrans" cxnId="{5CB8D429-7766-4C1D-BC15-134C7DA05E5C}">
      <dgm:prSet/>
      <dgm:spPr/>
      <dgm:t>
        <a:bodyPr/>
        <a:lstStyle/>
        <a:p>
          <a:endParaRPr lang="de-AT"/>
        </a:p>
      </dgm:t>
    </dgm:pt>
    <dgm:pt modelId="{C83BE84B-B614-49F4-AC61-AC2B154FDE9E}" type="sibTrans" cxnId="{5CB8D429-7766-4C1D-BC15-134C7DA05E5C}">
      <dgm:prSet/>
      <dgm:spPr/>
      <dgm:t>
        <a:bodyPr/>
        <a:lstStyle/>
        <a:p>
          <a:endParaRPr lang="de-AT"/>
        </a:p>
      </dgm:t>
    </dgm:pt>
    <dgm:pt modelId="{2E8F7954-7B21-408B-A3E6-D2B2497CE646}">
      <dgm:prSet phldrT="[Text]"/>
      <dgm:spPr/>
      <dgm:t>
        <a:bodyPr/>
        <a:lstStyle/>
        <a:p>
          <a:r>
            <a:rPr lang="de-AT" dirty="0"/>
            <a:t>Drucker</a:t>
          </a:r>
        </a:p>
      </dgm:t>
    </dgm:pt>
    <dgm:pt modelId="{FAEE8810-95D2-4D2E-A4D2-37F82E20D892}" type="parTrans" cxnId="{C56CDC16-80BE-40F3-BEE3-4D7A1F9B1171}">
      <dgm:prSet/>
      <dgm:spPr/>
      <dgm:t>
        <a:bodyPr/>
        <a:lstStyle/>
        <a:p>
          <a:endParaRPr lang="de-AT"/>
        </a:p>
      </dgm:t>
    </dgm:pt>
    <dgm:pt modelId="{9E2BDE04-BD67-4C51-B4E5-35B081ED72C4}" type="sibTrans" cxnId="{C56CDC16-80BE-40F3-BEE3-4D7A1F9B1171}">
      <dgm:prSet/>
      <dgm:spPr/>
      <dgm:t>
        <a:bodyPr/>
        <a:lstStyle/>
        <a:p>
          <a:endParaRPr lang="de-AT"/>
        </a:p>
      </dgm:t>
    </dgm:pt>
    <dgm:pt modelId="{56C0D558-B166-4540-9C80-3A5B3A2A698A}">
      <dgm:prSet phldrT="[Text]"/>
      <dgm:spPr/>
      <dgm:t>
        <a:bodyPr/>
        <a:lstStyle/>
        <a:p>
          <a:r>
            <a:rPr lang="de-AT" dirty="0"/>
            <a:t>Kopfhörer</a:t>
          </a:r>
        </a:p>
      </dgm:t>
    </dgm:pt>
    <dgm:pt modelId="{3342A60B-E5FB-4E90-9F61-F78295C5ABF7}" type="sibTrans" cxnId="{3C050F00-0BC0-432F-996A-09B11F403078}">
      <dgm:prSet/>
      <dgm:spPr/>
      <dgm:t>
        <a:bodyPr/>
        <a:lstStyle/>
        <a:p>
          <a:endParaRPr lang="de-AT"/>
        </a:p>
      </dgm:t>
    </dgm:pt>
    <dgm:pt modelId="{40DBE1CF-AA9C-403F-9DE4-1E2BDBDAAD47}" type="parTrans" cxnId="{3C050F00-0BC0-432F-996A-09B11F403078}">
      <dgm:prSet/>
      <dgm:spPr/>
      <dgm:t>
        <a:bodyPr/>
        <a:lstStyle/>
        <a:p>
          <a:endParaRPr lang="de-AT"/>
        </a:p>
      </dgm:t>
    </dgm:pt>
    <dgm:pt modelId="{E801452B-8179-4297-AAB1-62F8499253DC}" type="pres">
      <dgm:prSet presAssocID="{1C34C59E-AD3B-4B72-B6DA-BA5D160B8274}" presName="cycle" presStyleCnt="0">
        <dgm:presLayoutVars>
          <dgm:dir/>
          <dgm:resizeHandles val="exact"/>
        </dgm:presLayoutVars>
      </dgm:prSet>
      <dgm:spPr/>
    </dgm:pt>
    <dgm:pt modelId="{B79EE83D-21A1-47BA-A91C-96DD7321F1A5}" type="pres">
      <dgm:prSet presAssocID="{7B6916FF-8A53-440F-B203-B2145DED9C5F}" presName="node" presStyleLbl="node1" presStyleIdx="0" presStyleCnt="4">
        <dgm:presLayoutVars>
          <dgm:bulletEnabled val="1"/>
        </dgm:presLayoutVars>
      </dgm:prSet>
      <dgm:spPr/>
    </dgm:pt>
    <dgm:pt modelId="{BE93ECA0-7317-492B-9B56-EAA76D11B7E5}" type="pres">
      <dgm:prSet presAssocID="{7B6916FF-8A53-440F-B203-B2145DED9C5F}" presName="spNode" presStyleCnt="0"/>
      <dgm:spPr/>
    </dgm:pt>
    <dgm:pt modelId="{FFD7642C-E0A8-4132-8B98-78998C1060C6}" type="pres">
      <dgm:prSet presAssocID="{A478908E-8E20-4054-AB39-01D1B85C487D}" presName="sibTrans" presStyleLbl="sibTrans1D1" presStyleIdx="0" presStyleCnt="4"/>
      <dgm:spPr/>
    </dgm:pt>
    <dgm:pt modelId="{9ED8E5D5-F60B-4B60-8829-3AF6E3FA2CCD}" type="pres">
      <dgm:prSet presAssocID="{037B3309-0550-4ECB-940D-6F94DDEA6D8F}" presName="node" presStyleLbl="node1" presStyleIdx="1" presStyleCnt="4">
        <dgm:presLayoutVars>
          <dgm:bulletEnabled val="1"/>
        </dgm:presLayoutVars>
      </dgm:prSet>
      <dgm:spPr/>
    </dgm:pt>
    <dgm:pt modelId="{329791E6-F949-4FF0-95A3-983317B8C434}" type="pres">
      <dgm:prSet presAssocID="{037B3309-0550-4ECB-940D-6F94DDEA6D8F}" presName="spNode" presStyleCnt="0"/>
      <dgm:spPr/>
    </dgm:pt>
    <dgm:pt modelId="{4ED29CA5-41AC-462A-9F2F-4C7943DF230E}" type="pres">
      <dgm:prSet presAssocID="{C83BE84B-B614-49F4-AC61-AC2B154FDE9E}" presName="sibTrans" presStyleLbl="sibTrans1D1" presStyleIdx="1" presStyleCnt="4"/>
      <dgm:spPr/>
    </dgm:pt>
    <dgm:pt modelId="{5C06BB3A-AF29-42CD-B93E-F3F8B2EFA5BB}" type="pres">
      <dgm:prSet presAssocID="{56C0D558-B166-4540-9C80-3A5B3A2A698A}" presName="node" presStyleLbl="node1" presStyleIdx="2" presStyleCnt="4">
        <dgm:presLayoutVars>
          <dgm:bulletEnabled val="1"/>
        </dgm:presLayoutVars>
      </dgm:prSet>
      <dgm:spPr/>
    </dgm:pt>
    <dgm:pt modelId="{664C3D4B-BCB0-4A05-9EAF-78205A9071CD}" type="pres">
      <dgm:prSet presAssocID="{56C0D558-B166-4540-9C80-3A5B3A2A698A}" presName="spNode" presStyleCnt="0"/>
      <dgm:spPr/>
    </dgm:pt>
    <dgm:pt modelId="{CED31E05-D36E-4396-BFF5-2B15FCF77176}" type="pres">
      <dgm:prSet presAssocID="{3342A60B-E5FB-4E90-9F61-F78295C5ABF7}" presName="sibTrans" presStyleLbl="sibTrans1D1" presStyleIdx="2" presStyleCnt="4"/>
      <dgm:spPr/>
    </dgm:pt>
    <dgm:pt modelId="{AFFD46A6-CA83-432B-8CB4-7B91DB637DC5}" type="pres">
      <dgm:prSet presAssocID="{2E8F7954-7B21-408B-A3E6-D2B2497CE646}" presName="node" presStyleLbl="node1" presStyleIdx="3" presStyleCnt="4">
        <dgm:presLayoutVars>
          <dgm:bulletEnabled val="1"/>
        </dgm:presLayoutVars>
      </dgm:prSet>
      <dgm:spPr/>
    </dgm:pt>
    <dgm:pt modelId="{51E18F4A-568B-4F3C-AE39-BBE3204B3C72}" type="pres">
      <dgm:prSet presAssocID="{2E8F7954-7B21-408B-A3E6-D2B2497CE646}" presName="spNode" presStyleCnt="0"/>
      <dgm:spPr/>
    </dgm:pt>
    <dgm:pt modelId="{ACCCC4B0-1A2B-4DFE-9CFB-5D4C648815C9}" type="pres">
      <dgm:prSet presAssocID="{9E2BDE04-BD67-4C51-B4E5-35B081ED72C4}" presName="sibTrans" presStyleLbl="sibTrans1D1" presStyleIdx="3" presStyleCnt="4"/>
      <dgm:spPr/>
    </dgm:pt>
  </dgm:ptLst>
  <dgm:cxnLst>
    <dgm:cxn modelId="{3C050F00-0BC0-432F-996A-09B11F403078}" srcId="{1C34C59E-AD3B-4B72-B6DA-BA5D160B8274}" destId="{56C0D558-B166-4540-9C80-3A5B3A2A698A}" srcOrd="2" destOrd="0" parTransId="{40DBE1CF-AA9C-403F-9DE4-1E2BDBDAAD47}" sibTransId="{3342A60B-E5FB-4E90-9F61-F78295C5ABF7}"/>
    <dgm:cxn modelId="{C56CDC16-80BE-40F3-BEE3-4D7A1F9B1171}" srcId="{1C34C59E-AD3B-4B72-B6DA-BA5D160B8274}" destId="{2E8F7954-7B21-408B-A3E6-D2B2497CE646}" srcOrd="3" destOrd="0" parTransId="{FAEE8810-95D2-4D2E-A4D2-37F82E20D892}" sibTransId="{9E2BDE04-BD67-4C51-B4E5-35B081ED72C4}"/>
    <dgm:cxn modelId="{B23BE920-3914-4EC0-9D17-3737206C458A}" type="presOf" srcId="{C83BE84B-B614-49F4-AC61-AC2B154FDE9E}" destId="{4ED29CA5-41AC-462A-9F2F-4C7943DF230E}" srcOrd="0" destOrd="0" presId="urn:microsoft.com/office/officeart/2005/8/layout/cycle6"/>
    <dgm:cxn modelId="{002F1F27-1D6B-4DCC-9281-C925494F7071}" type="presOf" srcId="{A478908E-8E20-4054-AB39-01D1B85C487D}" destId="{FFD7642C-E0A8-4132-8B98-78998C1060C6}" srcOrd="0" destOrd="0" presId="urn:microsoft.com/office/officeart/2005/8/layout/cycle6"/>
    <dgm:cxn modelId="{5CB8D429-7766-4C1D-BC15-134C7DA05E5C}" srcId="{1C34C59E-AD3B-4B72-B6DA-BA5D160B8274}" destId="{037B3309-0550-4ECB-940D-6F94DDEA6D8F}" srcOrd="1" destOrd="0" parTransId="{66F6E8F6-7E28-4742-A576-E83B47E0C9C5}" sibTransId="{C83BE84B-B614-49F4-AC61-AC2B154FDE9E}"/>
    <dgm:cxn modelId="{AC998B5B-03E7-4F6B-B40F-A405B9E6E60A}" srcId="{1C34C59E-AD3B-4B72-B6DA-BA5D160B8274}" destId="{7B6916FF-8A53-440F-B203-B2145DED9C5F}" srcOrd="0" destOrd="0" parTransId="{5F6EEBA6-1C2E-4530-A5EA-3B97C7CD5B9A}" sibTransId="{A478908E-8E20-4054-AB39-01D1B85C487D}"/>
    <dgm:cxn modelId="{8067AD45-8F4C-4801-896C-D5AB318B92E8}" type="presOf" srcId="{037B3309-0550-4ECB-940D-6F94DDEA6D8F}" destId="{9ED8E5D5-F60B-4B60-8829-3AF6E3FA2CCD}" srcOrd="0" destOrd="0" presId="urn:microsoft.com/office/officeart/2005/8/layout/cycle6"/>
    <dgm:cxn modelId="{07D73A71-07AC-47C8-A2BD-F60939AB78C2}" type="presOf" srcId="{7B6916FF-8A53-440F-B203-B2145DED9C5F}" destId="{B79EE83D-21A1-47BA-A91C-96DD7321F1A5}" srcOrd="0" destOrd="0" presId="urn:microsoft.com/office/officeart/2005/8/layout/cycle6"/>
    <dgm:cxn modelId="{9599AD72-9CC0-4C4E-94DF-401138E3EBA3}" type="presOf" srcId="{9E2BDE04-BD67-4C51-B4E5-35B081ED72C4}" destId="{ACCCC4B0-1A2B-4DFE-9CFB-5D4C648815C9}" srcOrd="0" destOrd="0" presId="urn:microsoft.com/office/officeart/2005/8/layout/cycle6"/>
    <dgm:cxn modelId="{A01074AB-0DEC-46B0-BBBE-513F2C4450F0}" type="presOf" srcId="{3342A60B-E5FB-4E90-9F61-F78295C5ABF7}" destId="{CED31E05-D36E-4396-BFF5-2B15FCF77176}" srcOrd="0" destOrd="0" presId="urn:microsoft.com/office/officeart/2005/8/layout/cycle6"/>
    <dgm:cxn modelId="{BA1DB3BE-B951-49A7-B280-9D33D2B07B62}" type="presOf" srcId="{2E8F7954-7B21-408B-A3E6-D2B2497CE646}" destId="{AFFD46A6-CA83-432B-8CB4-7B91DB637DC5}" srcOrd="0" destOrd="0" presId="urn:microsoft.com/office/officeart/2005/8/layout/cycle6"/>
    <dgm:cxn modelId="{0B140BC0-4D1F-4D41-8923-937029D65A91}" type="presOf" srcId="{1C34C59E-AD3B-4B72-B6DA-BA5D160B8274}" destId="{E801452B-8179-4297-AAB1-62F8499253DC}" srcOrd="0" destOrd="0" presId="urn:microsoft.com/office/officeart/2005/8/layout/cycle6"/>
    <dgm:cxn modelId="{6AB848E6-5FA2-4D39-85FC-799D4555BB78}" type="presOf" srcId="{56C0D558-B166-4540-9C80-3A5B3A2A698A}" destId="{5C06BB3A-AF29-42CD-B93E-F3F8B2EFA5BB}" srcOrd="0" destOrd="0" presId="urn:microsoft.com/office/officeart/2005/8/layout/cycle6"/>
    <dgm:cxn modelId="{1A9124EB-FAD1-4AEF-BC34-0B8A99A7D19C}" type="presParOf" srcId="{E801452B-8179-4297-AAB1-62F8499253DC}" destId="{B79EE83D-21A1-47BA-A91C-96DD7321F1A5}" srcOrd="0" destOrd="0" presId="urn:microsoft.com/office/officeart/2005/8/layout/cycle6"/>
    <dgm:cxn modelId="{3A162DA2-8D6C-4E62-9AA9-1C60794F8211}" type="presParOf" srcId="{E801452B-8179-4297-AAB1-62F8499253DC}" destId="{BE93ECA0-7317-492B-9B56-EAA76D11B7E5}" srcOrd="1" destOrd="0" presId="urn:microsoft.com/office/officeart/2005/8/layout/cycle6"/>
    <dgm:cxn modelId="{41216EF3-9C0B-4BA8-A624-88DD1BC20DCB}" type="presParOf" srcId="{E801452B-8179-4297-AAB1-62F8499253DC}" destId="{FFD7642C-E0A8-4132-8B98-78998C1060C6}" srcOrd="2" destOrd="0" presId="urn:microsoft.com/office/officeart/2005/8/layout/cycle6"/>
    <dgm:cxn modelId="{716D40C8-ECAC-45BC-AF25-E1B0931E2A80}" type="presParOf" srcId="{E801452B-8179-4297-AAB1-62F8499253DC}" destId="{9ED8E5D5-F60B-4B60-8829-3AF6E3FA2CCD}" srcOrd="3" destOrd="0" presId="urn:microsoft.com/office/officeart/2005/8/layout/cycle6"/>
    <dgm:cxn modelId="{4D11942D-FAE4-4B12-A6FC-94F90C6ADAEF}" type="presParOf" srcId="{E801452B-8179-4297-AAB1-62F8499253DC}" destId="{329791E6-F949-4FF0-95A3-983317B8C434}" srcOrd="4" destOrd="0" presId="urn:microsoft.com/office/officeart/2005/8/layout/cycle6"/>
    <dgm:cxn modelId="{A7A28E65-2C17-400F-838F-98739C040B39}" type="presParOf" srcId="{E801452B-8179-4297-AAB1-62F8499253DC}" destId="{4ED29CA5-41AC-462A-9F2F-4C7943DF230E}" srcOrd="5" destOrd="0" presId="urn:microsoft.com/office/officeart/2005/8/layout/cycle6"/>
    <dgm:cxn modelId="{5B56A352-5523-43F8-BBEB-B4F990F800F3}" type="presParOf" srcId="{E801452B-8179-4297-AAB1-62F8499253DC}" destId="{5C06BB3A-AF29-42CD-B93E-F3F8B2EFA5BB}" srcOrd="6" destOrd="0" presId="urn:microsoft.com/office/officeart/2005/8/layout/cycle6"/>
    <dgm:cxn modelId="{279317DB-5B2B-4BB1-8E7D-5438752BCB20}" type="presParOf" srcId="{E801452B-8179-4297-AAB1-62F8499253DC}" destId="{664C3D4B-BCB0-4A05-9EAF-78205A9071CD}" srcOrd="7" destOrd="0" presId="urn:microsoft.com/office/officeart/2005/8/layout/cycle6"/>
    <dgm:cxn modelId="{4EE92BDE-8B5A-432E-A658-2B1F89D55BD8}" type="presParOf" srcId="{E801452B-8179-4297-AAB1-62F8499253DC}" destId="{CED31E05-D36E-4396-BFF5-2B15FCF77176}" srcOrd="8" destOrd="0" presId="urn:microsoft.com/office/officeart/2005/8/layout/cycle6"/>
    <dgm:cxn modelId="{AAACFF7F-353D-4DA8-9D4A-A35CC2B940DA}" type="presParOf" srcId="{E801452B-8179-4297-AAB1-62F8499253DC}" destId="{AFFD46A6-CA83-432B-8CB4-7B91DB637DC5}" srcOrd="9" destOrd="0" presId="urn:microsoft.com/office/officeart/2005/8/layout/cycle6"/>
    <dgm:cxn modelId="{30384F5F-FD09-40E1-86D7-86054CA9D8B4}" type="presParOf" srcId="{E801452B-8179-4297-AAB1-62F8499253DC}" destId="{51E18F4A-568B-4F3C-AE39-BBE3204B3C72}" srcOrd="10" destOrd="0" presId="urn:microsoft.com/office/officeart/2005/8/layout/cycle6"/>
    <dgm:cxn modelId="{1011DE82-911A-47A4-A3A8-BC9E96866B06}" type="presParOf" srcId="{E801452B-8179-4297-AAB1-62F8499253DC}" destId="{ACCCC4B0-1A2B-4DFE-9CFB-5D4C648815C9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EE83D-21A1-47BA-A91C-96DD7321F1A5}">
      <dsp:nvSpPr>
        <dsp:cNvPr id="0" name=""/>
        <dsp:cNvSpPr/>
      </dsp:nvSpPr>
      <dsp:spPr>
        <a:xfrm>
          <a:off x="2933623" y="1493"/>
          <a:ext cx="1531842" cy="995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Tastatur</a:t>
          </a:r>
        </a:p>
      </dsp:txBody>
      <dsp:txXfrm>
        <a:off x="2982229" y="50099"/>
        <a:ext cx="1434630" cy="898485"/>
      </dsp:txXfrm>
    </dsp:sp>
    <dsp:sp modelId="{FFD7642C-E0A8-4132-8B98-78998C1060C6}">
      <dsp:nvSpPr>
        <dsp:cNvPr id="0" name=""/>
        <dsp:cNvSpPr/>
      </dsp:nvSpPr>
      <dsp:spPr>
        <a:xfrm>
          <a:off x="1710340" y="499342"/>
          <a:ext cx="3978408" cy="3978408"/>
        </a:xfrm>
        <a:custGeom>
          <a:avLst/>
          <a:gdLst/>
          <a:ahLst/>
          <a:cxnLst/>
          <a:rect l="0" t="0" r="0" b="0"/>
          <a:pathLst>
            <a:path>
              <a:moveTo>
                <a:pt x="2765647" y="157792"/>
              </a:moveTo>
              <a:arcTo wR="1989204" hR="1989204" stAng="17578497" swAng="196136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83C49A-A10C-47A2-809F-8343ACE25338}">
      <dsp:nvSpPr>
        <dsp:cNvPr id="0" name=""/>
        <dsp:cNvSpPr/>
      </dsp:nvSpPr>
      <dsp:spPr>
        <a:xfrm>
          <a:off x="4825469" y="1376000"/>
          <a:ext cx="1531842" cy="995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Maus</a:t>
          </a:r>
        </a:p>
      </dsp:txBody>
      <dsp:txXfrm>
        <a:off x="4874075" y="1424606"/>
        <a:ext cx="1434630" cy="898485"/>
      </dsp:txXfrm>
    </dsp:sp>
    <dsp:sp modelId="{770C1797-3700-4614-B9EA-9068E20F0149}">
      <dsp:nvSpPr>
        <dsp:cNvPr id="0" name=""/>
        <dsp:cNvSpPr/>
      </dsp:nvSpPr>
      <dsp:spPr>
        <a:xfrm>
          <a:off x="1710340" y="499342"/>
          <a:ext cx="3978408" cy="3978408"/>
        </a:xfrm>
        <a:custGeom>
          <a:avLst/>
          <a:gdLst/>
          <a:ahLst/>
          <a:cxnLst/>
          <a:rect l="0" t="0" r="0" b="0"/>
          <a:pathLst>
            <a:path>
              <a:moveTo>
                <a:pt x="3975680" y="1885069"/>
              </a:moveTo>
              <a:arcTo wR="1989204" hR="1989204" stAng="21419953" swAng="219616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D8E5D5-F60B-4B60-8829-3AF6E3FA2CCD}">
      <dsp:nvSpPr>
        <dsp:cNvPr id="0" name=""/>
        <dsp:cNvSpPr/>
      </dsp:nvSpPr>
      <dsp:spPr>
        <a:xfrm>
          <a:off x="4102848" y="3599997"/>
          <a:ext cx="1531842" cy="995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Bildschirm</a:t>
          </a:r>
        </a:p>
      </dsp:txBody>
      <dsp:txXfrm>
        <a:off x="4151454" y="3648603"/>
        <a:ext cx="1434630" cy="898485"/>
      </dsp:txXfrm>
    </dsp:sp>
    <dsp:sp modelId="{4ED29CA5-41AC-462A-9F2F-4C7943DF230E}">
      <dsp:nvSpPr>
        <dsp:cNvPr id="0" name=""/>
        <dsp:cNvSpPr/>
      </dsp:nvSpPr>
      <dsp:spPr>
        <a:xfrm>
          <a:off x="1710340" y="499342"/>
          <a:ext cx="3978408" cy="3978408"/>
        </a:xfrm>
        <a:custGeom>
          <a:avLst/>
          <a:gdLst/>
          <a:ahLst/>
          <a:cxnLst/>
          <a:rect l="0" t="0" r="0" b="0"/>
          <a:pathLst>
            <a:path>
              <a:moveTo>
                <a:pt x="2384605" y="3938714"/>
              </a:moveTo>
              <a:arcTo wR="1989204" hR="1989204" stAng="4712084" swAng="137583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6BB3A-AF29-42CD-B93E-F3F8B2EFA5BB}">
      <dsp:nvSpPr>
        <dsp:cNvPr id="0" name=""/>
        <dsp:cNvSpPr/>
      </dsp:nvSpPr>
      <dsp:spPr>
        <a:xfrm>
          <a:off x="1764398" y="3599997"/>
          <a:ext cx="1531842" cy="995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Kamera</a:t>
          </a:r>
        </a:p>
      </dsp:txBody>
      <dsp:txXfrm>
        <a:off x="1813004" y="3648603"/>
        <a:ext cx="1434630" cy="898485"/>
      </dsp:txXfrm>
    </dsp:sp>
    <dsp:sp modelId="{CED31E05-D36E-4396-BFF5-2B15FCF77176}">
      <dsp:nvSpPr>
        <dsp:cNvPr id="0" name=""/>
        <dsp:cNvSpPr/>
      </dsp:nvSpPr>
      <dsp:spPr>
        <a:xfrm>
          <a:off x="1710340" y="499342"/>
          <a:ext cx="3978408" cy="3978408"/>
        </a:xfrm>
        <a:custGeom>
          <a:avLst/>
          <a:gdLst/>
          <a:ahLst/>
          <a:cxnLst/>
          <a:rect l="0" t="0" r="0" b="0"/>
          <a:pathLst>
            <a:path>
              <a:moveTo>
                <a:pt x="332392" y="3090071"/>
              </a:moveTo>
              <a:arcTo wR="1989204" hR="1989204" stAng="8783879" swAng="219616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FD46A6-CA83-432B-8CB4-7B91DB637DC5}">
      <dsp:nvSpPr>
        <dsp:cNvPr id="0" name=""/>
        <dsp:cNvSpPr/>
      </dsp:nvSpPr>
      <dsp:spPr>
        <a:xfrm>
          <a:off x="1041778" y="1376000"/>
          <a:ext cx="1531842" cy="9956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400" kern="1200" dirty="0"/>
            <a:t>Mikrofon</a:t>
          </a:r>
        </a:p>
      </dsp:txBody>
      <dsp:txXfrm>
        <a:off x="1090384" y="1424606"/>
        <a:ext cx="1434630" cy="898485"/>
      </dsp:txXfrm>
    </dsp:sp>
    <dsp:sp modelId="{ACCCC4B0-1A2B-4DFE-9CFB-5D4C648815C9}">
      <dsp:nvSpPr>
        <dsp:cNvPr id="0" name=""/>
        <dsp:cNvSpPr/>
      </dsp:nvSpPr>
      <dsp:spPr>
        <a:xfrm>
          <a:off x="1710340" y="499342"/>
          <a:ext cx="3978408" cy="3978408"/>
        </a:xfrm>
        <a:custGeom>
          <a:avLst/>
          <a:gdLst/>
          <a:ahLst/>
          <a:cxnLst/>
          <a:rect l="0" t="0" r="0" b="0"/>
          <a:pathLst>
            <a:path>
              <a:moveTo>
                <a:pt x="346624" y="867213"/>
              </a:moveTo>
              <a:arcTo wR="1989204" hR="1989204" stAng="12860140" swAng="196136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EE83D-21A1-47BA-A91C-96DD7321F1A5}">
      <dsp:nvSpPr>
        <dsp:cNvPr id="0" name=""/>
        <dsp:cNvSpPr/>
      </dsp:nvSpPr>
      <dsp:spPr>
        <a:xfrm>
          <a:off x="2866786" y="1221"/>
          <a:ext cx="1665517" cy="10825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100" kern="1200" dirty="0"/>
            <a:t>Lautsprecher</a:t>
          </a:r>
        </a:p>
      </dsp:txBody>
      <dsp:txXfrm>
        <a:off x="2919633" y="54068"/>
        <a:ext cx="1559823" cy="976892"/>
      </dsp:txXfrm>
    </dsp:sp>
    <dsp:sp modelId="{FFD7642C-E0A8-4132-8B98-78998C1060C6}">
      <dsp:nvSpPr>
        <dsp:cNvPr id="0" name=""/>
        <dsp:cNvSpPr/>
      </dsp:nvSpPr>
      <dsp:spPr>
        <a:xfrm>
          <a:off x="1910526" y="542514"/>
          <a:ext cx="3578036" cy="3578036"/>
        </a:xfrm>
        <a:custGeom>
          <a:avLst/>
          <a:gdLst/>
          <a:ahLst/>
          <a:cxnLst/>
          <a:rect l="0" t="0" r="0" b="0"/>
          <a:pathLst>
            <a:path>
              <a:moveTo>
                <a:pt x="2633781" y="212007"/>
              </a:moveTo>
              <a:arcTo wR="1789018" hR="1789018" stAng="17890607" swAng="26265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D8E5D5-F60B-4B60-8829-3AF6E3FA2CCD}">
      <dsp:nvSpPr>
        <dsp:cNvPr id="0" name=""/>
        <dsp:cNvSpPr/>
      </dsp:nvSpPr>
      <dsp:spPr>
        <a:xfrm>
          <a:off x="4655804" y="1790239"/>
          <a:ext cx="1665517" cy="10825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100" kern="1200" dirty="0" err="1"/>
            <a:t>Projector</a:t>
          </a:r>
          <a:endParaRPr lang="de-AT" sz="2100" kern="1200" dirty="0"/>
        </a:p>
      </dsp:txBody>
      <dsp:txXfrm>
        <a:off x="4708651" y="1843086"/>
        <a:ext cx="1559823" cy="976892"/>
      </dsp:txXfrm>
    </dsp:sp>
    <dsp:sp modelId="{4ED29CA5-41AC-462A-9F2F-4C7943DF230E}">
      <dsp:nvSpPr>
        <dsp:cNvPr id="0" name=""/>
        <dsp:cNvSpPr/>
      </dsp:nvSpPr>
      <dsp:spPr>
        <a:xfrm>
          <a:off x="1910526" y="542514"/>
          <a:ext cx="3578036" cy="3578036"/>
        </a:xfrm>
        <a:custGeom>
          <a:avLst/>
          <a:gdLst/>
          <a:ahLst/>
          <a:cxnLst/>
          <a:rect l="0" t="0" r="0" b="0"/>
          <a:pathLst>
            <a:path>
              <a:moveTo>
                <a:pt x="3490022" y="2343249"/>
              </a:moveTo>
              <a:arcTo wR="1789018" hR="1789018" stAng="1082817" swAng="26265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06BB3A-AF29-42CD-B93E-F3F8B2EFA5BB}">
      <dsp:nvSpPr>
        <dsp:cNvPr id="0" name=""/>
        <dsp:cNvSpPr/>
      </dsp:nvSpPr>
      <dsp:spPr>
        <a:xfrm>
          <a:off x="2866786" y="3579258"/>
          <a:ext cx="1665517" cy="10825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100" kern="1200" dirty="0"/>
            <a:t>Kopfhörer</a:t>
          </a:r>
        </a:p>
      </dsp:txBody>
      <dsp:txXfrm>
        <a:off x="2919633" y="3632105"/>
        <a:ext cx="1559823" cy="976892"/>
      </dsp:txXfrm>
    </dsp:sp>
    <dsp:sp modelId="{CED31E05-D36E-4396-BFF5-2B15FCF77176}">
      <dsp:nvSpPr>
        <dsp:cNvPr id="0" name=""/>
        <dsp:cNvSpPr/>
      </dsp:nvSpPr>
      <dsp:spPr>
        <a:xfrm>
          <a:off x="1910526" y="542514"/>
          <a:ext cx="3578036" cy="3578036"/>
        </a:xfrm>
        <a:custGeom>
          <a:avLst/>
          <a:gdLst/>
          <a:ahLst/>
          <a:cxnLst/>
          <a:rect l="0" t="0" r="0" b="0"/>
          <a:pathLst>
            <a:path>
              <a:moveTo>
                <a:pt x="944255" y="3366028"/>
              </a:moveTo>
              <a:arcTo wR="1789018" hR="1789018" stAng="7090607" swAng="26265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FD46A6-CA83-432B-8CB4-7B91DB637DC5}">
      <dsp:nvSpPr>
        <dsp:cNvPr id="0" name=""/>
        <dsp:cNvSpPr/>
      </dsp:nvSpPr>
      <dsp:spPr>
        <a:xfrm>
          <a:off x="1077767" y="1790239"/>
          <a:ext cx="1665517" cy="10825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100" kern="1200" dirty="0"/>
            <a:t>Drucker</a:t>
          </a:r>
        </a:p>
      </dsp:txBody>
      <dsp:txXfrm>
        <a:off x="1130614" y="1843086"/>
        <a:ext cx="1559823" cy="976892"/>
      </dsp:txXfrm>
    </dsp:sp>
    <dsp:sp modelId="{ACCCC4B0-1A2B-4DFE-9CFB-5D4C648815C9}">
      <dsp:nvSpPr>
        <dsp:cNvPr id="0" name=""/>
        <dsp:cNvSpPr/>
      </dsp:nvSpPr>
      <dsp:spPr>
        <a:xfrm>
          <a:off x="1910526" y="542514"/>
          <a:ext cx="3578036" cy="3578036"/>
        </a:xfrm>
        <a:custGeom>
          <a:avLst/>
          <a:gdLst/>
          <a:ahLst/>
          <a:cxnLst/>
          <a:rect l="0" t="0" r="0" b="0"/>
          <a:pathLst>
            <a:path>
              <a:moveTo>
                <a:pt x="88014" y="1234787"/>
              </a:moveTo>
              <a:arcTo wR="1789018" hR="1789018" stAng="11882817" swAng="26265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418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043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66131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35226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0830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2823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04529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387712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089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7332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7119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9001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1202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405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7129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386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586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2C29-24AA-472D-AFEB-D8547374139F}" type="datetimeFigureOut">
              <a:rPr lang="de-AT" smtClean="0"/>
              <a:t>02.10.2024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813F2-B267-4DD6-8DF5-EB93BF6AD445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3217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  <p:sldLayoutId id="2147483906" r:id="rId12"/>
    <p:sldLayoutId id="2147483907" r:id="rId13"/>
    <p:sldLayoutId id="2147483908" r:id="rId14"/>
    <p:sldLayoutId id="2147483909" r:id="rId15"/>
    <p:sldLayoutId id="2147483910" r:id="rId16"/>
    <p:sldLayoutId id="214748391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23FED-F190-45D9-859E-DE0C22349F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Computer+ Kaufentscheidung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A8EADCC-79D0-48AA-B7C4-1D199D6319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Lena</a:t>
            </a:r>
          </a:p>
        </p:txBody>
      </p:sp>
    </p:spTree>
    <p:extLst>
      <p:ext uri="{BB962C8B-B14F-4D97-AF65-F5344CB8AC3E}">
        <p14:creationId xmlns:p14="http://schemas.microsoft.com/office/powerpoint/2010/main" val="1859646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90577D-A3B8-4EF8-B7A0-1C58E57EC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u="sng" dirty="0"/>
              <a:t>Eingabegeräte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8A9916D1-3D39-4480-BDB9-37A9E54F50A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9371852"/>
              </p:ext>
            </p:extLst>
          </p:nvPr>
        </p:nvGraphicFramePr>
        <p:xfrm>
          <a:off x="4068661" y="1686187"/>
          <a:ext cx="7399090" cy="4663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A87BC91E-4F41-459D-B241-B9ABB57DE68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30261" y="2595694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7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7D1434-0A09-49B8-8F57-C43633EC3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u="sng" dirty="0"/>
              <a:t>Ausgabegeräte</a:t>
            </a:r>
          </a:p>
        </p:txBody>
      </p:sp>
      <p:graphicFrame>
        <p:nvGraphicFramePr>
          <p:cNvPr id="3" name="Diagramm 2">
            <a:extLst>
              <a:ext uri="{FF2B5EF4-FFF2-40B4-BE49-F238E27FC236}">
                <a16:creationId xmlns:a16="http://schemas.microsoft.com/office/drawing/2014/main" id="{6294936A-C5FE-478F-9F07-776FE960F4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0958864"/>
              </p:ext>
            </p:extLst>
          </p:nvPr>
        </p:nvGraphicFramePr>
        <p:xfrm>
          <a:off x="4068661" y="1686187"/>
          <a:ext cx="7399090" cy="4663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Grafik 3">
            <a:extLst>
              <a:ext uri="{FF2B5EF4-FFF2-40B4-BE49-F238E27FC236}">
                <a16:creationId xmlns:a16="http://schemas.microsoft.com/office/drawing/2014/main" id="{A1BB1F66-6DF0-4A54-BD6E-05324F89E41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91613" l="20235" r="78006">
                        <a14:foregroundMark x1="54154" y1="43441" x2="54154" y2="43441"/>
                        <a14:foregroundMark x1="53861" y1="26667" x2="53861" y2="26667"/>
                        <a14:foregroundMark x1="52493" y1="20645" x2="52493" y2="20645"/>
                        <a14:foregroundMark x1="46921" y1="18065" x2="46921" y2="18065"/>
                        <a14:foregroundMark x1="50929" y1="20215" x2="50929" y2="20215"/>
                        <a14:foregroundMark x1="52786" y1="18065" x2="52786" y2="18065"/>
                        <a14:foregroundMark x1="53666" y1="16559" x2="53666" y2="16559"/>
                        <a14:foregroundMark x1="53666" y1="16559" x2="53666" y2="16559"/>
                        <a14:foregroundMark x1="44477" y1="9247" x2="47507" y2="27957"/>
                        <a14:foregroundMark x1="47507" y1="27957" x2="48778" y2="10753"/>
                        <a14:foregroundMark x1="48778" y1="10753" x2="53568" y2="31613"/>
                        <a14:foregroundMark x1="53568" y1="31613" x2="60411" y2="47312"/>
                        <a14:foregroundMark x1="60411" y1="47312" x2="51515" y2="63656"/>
                        <a14:foregroundMark x1="51515" y1="63656" x2="43695" y2="54194"/>
                        <a14:foregroundMark x1="43695" y1="54194" x2="59433" y2="55484"/>
                        <a14:foregroundMark x1="59433" y1="55484" x2="64418" y2="68602"/>
                        <a14:foregroundMark x1="64418" y1="68602" x2="53861" y2="73548"/>
                        <a14:foregroundMark x1="53861" y1="73548" x2="46139" y2="68172"/>
                        <a14:foregroundMark x1="46139" y1="68172" x2="54448" y2="46022"/>
                        <a14:foregroundMark x1="54448" y1="46022" x2="66667" y2="48387"/>
                        <a14:foregroundMark x1="66667" y1="48387" x2="68328" y2="70753"/>
                        <a14:foregroundMark x1="68328" y1="70753" x2="59531" y2="75269"/>
                        <a14:foregroundMark x1="59531" y1="75269" x2="44477" y2="67312"/>
                        <a14:foregroundMark x1="44477" y1="67312" x2="38123" y2="53118"/>
                        <a14:foregroundMark x1="38123" y1="53118" x2="42131" y2="39140"/>
                        <a14:foregroundMark x1="42131" y1="39140" x2="57576" y2="34839"/>
                        <a14:foregroundMark x1="57576" y1="34839" x2="65396" y2="39785"/>
                        <a14:foregroundMark x1="65396" y1="39785" x2="66178" y2="43226"/>
                        <a14:foregroundMark x1="52004" y1="22796" x2="62170" y2="16559"/>
                        <a14:foregroundMark x1="62170" y1="16559" x2="47019" y2="18280"/>
                        <a14:foregroundMark x1="47019" y1="18280" x2="55718" y2="15269"/>
                        <a14:foregroundMark x1="55718" y1="15269" x2="44234" y2="15482"/>
                        <a14:foregroundMark x1="44019" y1="13563" x2="51026" y2="12258"/>
                        <a14:foregroundMark x1="51026" y1="12258" x2="54643" y2="12903"/>
                        <a14:foregroundMark x1="54643" y1="12903" x2="54643" y2="12903"/>
                        <a14:foregroundMark x1="61193" y1="14624" x2="62268" y2="15269"/>
                        <a14:foregroundMark x1="68328" y1="20860" x2="68328" y2="20860"/>
                        <a14:foregroundMark x1="68328" y1="20860" x2="68328" y2="20860"/>
                        <a14:foregroundMark x1="68328" y1="16559" x2="68328" y2="16559"/>
                        <a14:foregroundMark x1="65005" y1="10968" x2="69110" y2="25376"/>
                        <a14:foregroundMark x1="69110" y1="25376" x2="66569" y2="10323"/>
                        <a14:foregroundMark x1="66569" y1="10323" x2="68328" y2="9247"/>
                        <a14:foregroundMark x1="65396" y1="29462" x2="65695" y2="29377"/>
                        <a14:foregroundMark x1="40371" y1="29892" x2="32942" y2="29892"/>
                        <a14:foregroundMark x1="32942" y1="29892" x2="25904" y2="36989"/>
                        <a14:foregroundMark x1="25904" y1="36989" x2="22483" y2="52258"/>
                        <a14:foregroundMark x1="22483" y1="52258" x2="25220" y2="67527"/>
                        <a14:foregroundMark x1="25220" y1="67527" x2="32356" y2="73333"/>
                        <a14:foregroundMark x1="32356" y1="73333" x2="41056" y2="73548"/>
                        <a14:foregroundMark x1="41056" y1="73548" x2="51222" y2="72473"/>
                        <a14:foregroundMark x1="51222" y1="72473" x2="69501" y2="80215"/>
                        <a14:foregroundMark x1="69501" y1="80215" x2="74389" y2="67312"/>
                        <a14:foregroundMark x1="75663" y1="58417" x2="76139" y2="55090"/>
                        <a14:foregroundMark x1="74389" y1="67312" x2="75313" y2="60857"/>
                        <a14:foregroundMark x1="76108" y1="47246" x2="74682" y2="35484"/>
                        <a14:foregroundMark x1="68501" y1="28510" x2="67058" y2="26882"/>
                        <a14:foregroundMark x1="74682" y1="35484" x2="70853" y2="31164"/>
                        <a14:foregroundMark x1="67058" y1="26882" x2="63036" y2="7097"/>
                        <a14:foregroundMark x1="23851" y1="38710" x2="22267" y2="51259"/>
                        <a14:foregroundMark x1="22252" y1="52584" x2="25318" y2="38710"/>
                        <a14:foregroundMark x1="25318" y1="38710" x2="23363" y2="37419"/>
                        <a14:foregroundMark x1="22776" y1="38710" x2="21259" y2="49281"/>
                        <a14:foregroundMark x1="22224" y1="55133" x2="25318" y2="55269"/>
                        <a14:foregroundMark x1="29326" y1="87097" x2="29487" y2="87162"/>
                        <a14:foregroundMark x1="56256" y1="93691" x2="59433" y2="91613"/>
                        <a14:foregroundMark x1="59433" y1="91613" x2="44673" y2="82151"/>
                        <a14:foregroundMark x1="44673" y1="82151" x2="31705" y2="86092"/>
                        <a14:foregroundMark x1="76644" y1="43084" x2="75269" y2="32903"/>
                        <a14:foregroundMark x1="77174" y1="47004" x2="76668" y2="43259"/>
                        <a14:foregroundMark x1="75269" y1="32903" x2="69599" y2="44301"/>
                        <a14:foregroundMark x1="69599" y1="44301" x2="73786" y2="75075"/>
                        <a14:foregroundMark x1="77151" y1="43311" x2="76833" y2="38065"/>
                        <a14:foregroundMark x1="77372" y1="46959" x2="77251" y2="44958"/>
                        <a14:foregroundMark x1="76833" y1="38065" x2="72043" y2="54409"/>
                        <a14:foregroundMark x1="72043" y1="54409" x2="74721" y2="66370"/>
                        <a14:foregroundMark x1="77394" y1="45375" x2="77528" y2="46924"/>
                        <a14:foregroundMark x1="76540" y1="35484" x2="77237" y2="43563"/>
                        <a14:foregroundMark x1="76812" y1="42992" x2="76246" y2="38495"/>
                        <a14:foregroundMark x1="77313" y1="46973" x2="76949" y2="44078"/>
                        <a14:backgroundMark x1="33040" y1="9677" x2="33040" y2="9677"/>
                        <a14:backgroundMark x1="43206" y1="12903" x2="36168" y2="20000"/>
                        <a14:backgroundMark x1="36168" y1="20000" x2="42522" y2="12473"/>
                        <a14:backgroundMark x1="42522" y1="12473" x2="43304" y2="14624"/>
                        <a14:backgroundMark x1="38319" y1="15699" x2="37048" y2="10968"/>
                        <a14:backgroundMark x1="35288" y1="15699" x2="37243" y2="16344"/>
                        <a14:backgroundMark x1="36461" y1="14409" x2="32845" y2="15699"/>
                        <a14:backgroundMark x1="33920" y1="15699" x2="31476" y2="16129"/>
                        <a14:backgroundMark x1="61975" y1="2366" x2="61584" y2="2151"/>
                        <a14:backgroundMark x1="62170" y1="3656" x2="62561" y2="6452"/>
                        <a14:backgroundMark x1="62659" y1="6452" x2="62659" y2="6452"/>
                        <a14:backgroundMark x1="62952" y1="6452" x2="62952" y2="6452"/>
                        <a14:backgroundMark x1="62854" y1="7097" x2="62854" y2="7097"/>
                        <a14:backgroundMark x1="63050" y1="5591" x2="62952" y2="7097"/>
                        <a14:backgroundMark x1="62952" y1="7312" x2="62952" y2="7312"/>
                        <a14:backgroundMark x1="61584" y1="2796" x2="62072" y2="2796"/>
                        <a14:backgroundMark x1="62268" y1="4301" x2="62268" y2="4301"/>
                        <a14:backgroundMark x1="62268" y1="2796" x2="62268" y2="2796"/>
                        <a14:backgroundMark x1="61975" y1="2366" x2="61975" y2="2366"/>
                        <a14:backgroundMark x1="61290" y1="2151" x2="61290" y2="2151"/>
                        <a14:backgroundMark x1="62268" y1="2151" x2="62268" y2="2151"/>
                        <a14:backgroundMark x1="61681" y1="2366" x2="61681" y2="0"/>
                        <a14:backgroundMark x1="61975" y1="2581" x2="65005" y2="1720"/>
                        <a14:backgroundMark x1="60899" y1="430" x2="69404" y2="3656"/>
                        <a14:backgroundMark x1="69404" y1="3656" x2="69599" y2="3656"/>
                        <a14:backgroundMark x1="78006" y1="45806" x2="77615" y2="46022"/>
                        <a14:backgroundMark x1="77615" y1="47527" x2="78006" y2="51183"/>
                        <a14:backgroundMark x1="78006" y1="53333" x2="78006" y2="53333"/>
                        <a14:backgroundMark x1="77908" y1="51613" x2="77908" y2="51613"/>
                        <a14:backgroundMark x1="77713" y1="52903" x2="77713" y2="52903"/>
                        <a14:backgroundMark x1="77713" y1="53118" x2="77908" y2="56989"/>
                        <a14:backgroundMark x1="77908" y1="50538" x2="78104" y2="55269"/>
                        <a14:backgroundMark x1="77713" y1="49462" x2="77713" y2="52903"/>
                        <a14:backgroundMark x1="77713" y1="46882" x2="78006" y2="53118"/>
                        <a14:backgroundMark x1="77322" y1="58065" x2="74780" y2="81720"/>
                        <a14:backgroundMark x1="77224" y1="56774" x2="77517" y2="60645"/>
                        <a14:backgroundMark x1="28935" y1="89032" x2="44673" y2="90108"/>
                        <a14:backgroundMark x1="44673" y1="90108" x2="37341" y2="94409"/>
                        <a14:backgroundMark x1="37341" y1="94409" x2="34409" y2="89892"/>
                        <a14:backgroundMark x1="44868" y1="92688" x2="46530" y2="94839"/>
                        <a14:backgroundMark x1="45259" y1="92688" x2="47996" y2="92258"/>
                        <a14:backgroundMark x1="48778" y1="93548" x2="56012" y2="96989"/>
                        <a14:backgroundMark x1="56012" y1="96989" x2="49658" y2="94839"/>
                        <a14:backgroundMark x1="47507" y1="95699" x2="50831" y2="96344"/>
                        <a14:backgroundMark x1="47898" y1="94624" x2="49071" y2="95054"/>
                        <a14:backgroundMark x1="45064" y1="93118" x2="49560" y2="95484"/>
                        <a14:backgroundMark x1="20626" y1="49247" x2="20528" y2="58065"/>
                        <a14:backgroundMark x1="65200" y1="30968" x2="68817" y2="31828"/>
                        <a14:backgroundMark x1="69208" y1="30968" x2="70968" y2="30753"/>
                      </a14:backgroundRemoval>
                    </a14:imgEffect>
                  </a14:imgLayer>
                </a14:imgProps>
              </a:ext>
            </a:extLst>
          </a:blip>
          <a:srcRect l="20256" t="3454" r="21630" b="3928"/>
          <a:stretch/>
        </p:blipFill>
        <p:spPr>
          <a:xfrm>
            <a:off x="973124" y="2433477"/>
            <a:ext cx="3582098" cy="2595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263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7020F2-C42D-4091-8713-BB23A088D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u="sng" dirty="0"/>
              <a:t>Verarbeitungsgeräte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1512684-AA28-423C-A3F1-2A88C4A9985F}"/>
              </a:ext>
            </a:extLst>
          </p:cNvPr>
          <p:cNvSpPr txBox="1"/>
          <p:nvPr/>
        </p:nvSpPr>
        <p:spPr>
          <a:xfrm>
            <a:off x="1241569" y="2348758"/>
            <a:ext cx="682864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de-AT" sz="2000" u="sng" dirty="0">
                <a:solidFill>
                  <a:schemeClr val="tx1">
                    <a:lumMod val="95000"/>
                  </a:schemeClr>
                </a:solidFill>
              </a:rPr>
              <a:t>Prozessor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sz="2000" u="sng" dirty="0"/>
              <a:t>Arbeitsspeicher</a:t>
            </a:r>
          </a:p>
          <a:p>
            <a:pPr marL="285750" indent="-285750">
              <a:buFontTx/>
              <a:buChar char="-"/>
            </a:pPr>
            <a:endParaRPr lang="de-AT" b="1" dirty="0"/>
          </a:p>
          <a:p>
            <a:pPr marL="285750" indent="-285750">
              <a:buFontTx/>
              <a:buChar char="-"/>
            </a:pPr>
            <a:r>
              <a:rPr lang="de-AT" sz="2000" u="sng" dirty="0"/>
              <a:t>Festplatte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sz="2000" dirty="0"/>
              <a:t> Grafikkarte</a:t>
            </a:r>
          </a:p>
          <a:p>
            <a:pPr marL="285750" indent="-285750">
              <a:buFontTx/>
              <a:buChar char="-"/>
            </a:pPr>
            <a:endParaRPr lang="de-AT" dirty="0"/>
          </a:p>
          <a:p>
            <a:pPr marL="285750" indent="-285750">
              <a:buFontTx/>
              <a:buChar char="-"/>
            </a:pPr>
            <a:r>
              <a:rPr lang="de-AT" sz="2000" dirty="0" err="1"/>
              <a:t>Motherbord</a:t>
            </a:r>
            <a:r>
              <a:rPr lang="de-AT" dirty="0"/>
              <a:t> </a:t>
            </a:r>
          </a:p>
          <a:p>
            <a:pPr marL="285750" indent="-285750">
              <a:buFontTx/>
              <a:buChar char="-"/>
            </a:pPr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0AF1557-4C7F-4D7A-B611-AF7810CCAC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6192" y="1198253"/>
            <a:ext cx="24384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79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chaltkreis">
  <a:themeElements>
    <a:clrScheme name="Violet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Schaltkreis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chaltkreis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Schaltkreis</Template>
  <TotalTime>0</TotalTime>
  <Words>22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Tw Cen MT</vt:lpstr>
      <vt:lpstr>Schaltkreis</vt:lpstr>
      <vt:lpstr>Computer+ Kaufentscheidung</vt:lpstr>
      <vt:lpstr>Eingabegeräte</vt:lpstr>
      <vt:lpstr>Ausgabegeräte</vt:lpstr>
      <vt:lpstr>Verarbeitungsgeräte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Computer+ Kaufentscheidung</dc:title>
  <dc:creator>SchülerInnen - Allgemein</dc:creator>
  <cp:lastModifiedBy>Lena AMELIN</cp:lastModifiedBy>
  <cp:revision>6</cp:revision>
  <dcterms:created xsi:type="dcterms:W3CDTF">2024-09-18T06:57:59Z</dcterms:created>
  <dcterms:modified xsi:type="dcterms:W3CDTF">2024-10-02T07:11:58Z</dcterms:modified>
</cp:coreProperties>
</file>