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D01B22-E19A-4D57-8A00-839432B141E7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DE69E862-0E00-4720-B577-15EDBD6389DD}">
      <dgm:prSet phldrT="[Text]"/>
      <dgm:spPr/>
      <dgm:t>
        <a:bodyPr/>
        <a:lstStyle/>
        <a:p>
          <a:r>
            <a:rPr lang="de-AT" dirty="0"/>
            <a:t>Tastatur</a:t>
          </a:r>
        </a:p>
      </dgm:t>
    </dgm:pt>
    <dgm:pt modelId="{AC404CC3-8FA4-486C-8E7E-EFFD61AB248E}" type="parTrans" cxnId="{C359C9A2-700B-4864-88EB-52A6639FB229}">
      <dgm:prSet/>
      <dgm:spPr/>
      <dgm:t>
        <a:bodyPr/>
        <a:lstStyle/>
        <a:p>
          <a:endParaRPr lang="de-AT"/>
        </a:p>
      </dgm:t>
    </dgm:pt>
    <dgm:pt modelId="{E433BA70-F602-4475-9F82-F07B12EFE7D0}" type="sibTrans" cxnId="{C359C9A2-700B-4864-88EB-52A6639FB229}">
      <dgm:prSet/>
      <dgm:spPr/>
      <dgm:t>
        <a:bodyPr/>
        <a:lstStyle/>
        <a:p>
          <a:endParaRPr lang="de-AT"/>
        </a:p>
      </dgm:t>
    </dgm:pt>
    <dgm:pt modelId="{D0CDFAC1-9BA3-42F5-8FD8-5E3453613381}">
      <dgm:prSet phldrT="[Text]"/>
      <dgm:spPr/>
      <dgm:t>
        <a:bodyPr/>
        <a:lstStyle/>
        <a:p>
          <a:r>
            <a:rPr lang="de-AT" dirty="0"/>
            <a:t>Mikrofon</a:t>
          </a:r>
        </a:p>
      </dgm:t>
    </dgm:pt>
    <dgm:pt modelId="{F76D7795-B246-4E69-A9A5-22A33D7C6985}" type="parTrans" cxnId="{FC00F2E3-6027-4D51-994A-F4E34D65B74F}">
      <dgm:prSet/>
      <dgm:spPr/>
      <dgm:t>
        <a:bodyPr/>
        <a:lstStyle/>
        <a:p>
          <a:endParaRPr lang="de-AT"/>
        </a:p>
      </dgm:t>
    </dgm:pt>
    <dgm:pt modelId="{7DD37A78-62AE-45F8-BB26-F3D0DB9E4AF5}" type="sibTrans" cxnId="{FC00F2E3-6027-4D51-994A-F4E34D65B74F}">
      <dgm:prSet/>
      <dgm:spPr/>
      <dgm:t>
        <a:bodyPr/>
        <a:lstStyle/>
        <a:p>
          <a:endParaRPr lang="de-AT"/>
        </a:p>
      </dgm:t>
    </dgm:pt>
    <dgm:pt modelId="{8EBE140B-A9EC-4C78-BF9A-7A393D2170AE}">
      <dgm:prSet phldrT="[Text]"/>
      <dgm:spPr/>
      <dgm:t>
        <a:bodyPr/>
        <a:lstStyle/>
        <a:p>
          <a:r>
            <a:rPr lang="de-AT" dirty="0"/>
            <a:t>Eingabegeräte</a:t>
          </a:r>
        </a:p>
      </dgm:t>
    </dgm:pt>
    <dgm:pt modelId="{07952E37-6BEF-463C-8D4C-DDFF2BDDE302}" type="sibTrans" cxnId="{9D014293-63E4-473E-ACF1-33DEF05251D7}">
      <dgm:prSet/>
      <dgm:spPr/>
      <dgm:t>
        <a:bodyPr/>
        <a:lstStyle/>
        <a:p>
          <a:endParaRPr lang="de-AT"/>
        </a:p>
      </dgm:t>
    </dgm:pt>
    <dgm:pt modelId="{3E0942A9-439E-4F01-92A6-6D0B9E08976D}" type="parTrans" cxnId="{9D014293-63E4-473E-ACF1-33DEF05251D7}">
      <dgm:prSet/>
      <dgm:spPr/>
      <dgm:t>
        <a:bodyPr/>
        <a:lstStyle/>
        <a:p>
          <a:endParaRPr lang="de-AT"/>
        </a:p>
      </dgm:t>
    </dgm:pt>
    <dgm:pt modelId="{3B0B801E-A05C-409D-A0BE-A0CA31E50C26}">
      <dgm:prSet phldrT="[Text]"/>
      <dgm:spPr/>
      <dgm:t>
        <a:bodyPr/>
        <a:lstStyle/>
        <a:p>
          <a:r>
            <a:rPr lang="de-AT" dirty="0"/>
            <a:t>Touchscreen</a:t>
          </a:r>
        </a:p>
      </dgm:t>
    </dgm:pt>
    <dgm:pt modelId="{4BA51566-C633-4523-A0E4-F8DCABEB825B}" type="sibTrans" cxnId="{A3C6988F-AEFB-4B39-9F84-AB0ECF6B3543}">
      <dgm:prSet/>
      <dgm:spPr/>
      <dgm:t>
        <a:bodyPr/>
        <a:lstStyle/>
        <a:p>
          <a:endParaRPr lang="de-AT"/>
        </a:p>
      </dgm:t>
    </dgm:pt>
    <dgm:pt modelId="{30D1EDD6-F4AC-4317-A268-BB6DD4BACA19}" type="parTrans" cxnId="{A3C6988F-AEFB-4B39-9F84-AB0ECF6B3543}">
      <dgm:prSet/>
      <dgm:spPr/>
      <dgm:t>
        <a:bodyPr/>
        <a:lstStyle/>
        <a:p>
          <a:endParaRPr lang="de-AT"/>
        </a:p>
      </dgm:t>
    </dgm:pt>
    <dgm:pt modelId="{3C68739D-0CEA-4F7F-AA44-71FBCDCBDB73}">
      <dgm:prSet phldrT="[Text]"/>
      <dgm:spPr/>
      <dgm:t>
        <a:bodyPr/>
        <a:lstStyle/>
        <a:p>
          <a:r>
            <a:rPr lang="de-AT" dirty="0"/>
            <a:t>Maus</a:t>
          </a:r>
        </a:p>
      </dgm:t>
    </dgm:pt>
    <dgm:pt modelId="{6C9DA130-9156-4936-9828-189E8C7C9639}" type="sibTrans" cxnId="{AA1FBE03-6ECF-4BE2-A5A4-C70712BCEFFC}">
      <dgm:prSet/>
      <dgm:spPr/>
      <dgm:t>
        <a:bodyPr/>
        <a:lstStyle/>
        <a:p>
          <a:endParaRPr lang="de-AT"/>
        </a:p>
      </dgm:t>
    </dgm:pt>
    <dgm:pt modelId="{E16EB812-A54A-4D0B-8B36-19175BB2C52C}" type="parTrans" cxnId="{AA1FBE03-6ECF-4BE2-A5A4-C70712BCEFFC}">
      <dgm:prSet/>
      <dgm:spPr/>
      <dgm:t>
        <a:bodyPr/>
        <a:lstStyle/>
        <a:p>
          <a:endParaRPr lang="de-AT"/>
        </a:p>
      </dgm:t>
    </dgm:pt>
    <dgm:pt modelId="{93BB3F3A-15F3-44CE-A300-5136E0439055}" type="pres">
      <dgm:prSet presAssocID="{03D01B22-E19A-4D57-8A00-839432B141E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E4F84D9-E266-459B-B010-F776D168AFEA}" type="pres">
      <dgm:prSet presAssocID="{8EBE140B-A9EC-4C78-BF9A-7A393D2170AE}" presName="centerShape" presStyleLbl="node0" presStyleIdx="0" presStyleCnt="1"/>
      <dgm:spPr/>
    </dgm:pt>
    <dgm:pt modelId="{15D316E7-0CAC-416E-858E-2475BE90B8DD}" type="pres">
      <dgm:prSet presAssocID="{AC404CC3-8FA4-486C-8E7E-EFFD61AB248E}" presName="Name9" presStyleLbl="parChTrans1D2" presStyleIdx="0" presStyleCnt="4"/>
      <dgm:spPr/>
    </dgm:pt>
    <dgm:pt modelId="{B8FEA3D3-F9F3-4856-8A86-7ED3FC2D2F5D}" type="pres">
      <dgm:prSet presAssocID="{AC404CC3-8FA4-486C-8E7E-EFFD61AB248E}" presName="connTx" presStyleLbl="parChTrans1D2" presStyleIdx="0" presStyleCnt="4"/>
      <dgm:spPr/>
    </dgm:pt>
    <dgm:pt modelId="{7BDE25CE-9DD8-48FA-892B-DE69BE6B44E7}" type="pres">
      <dgm:prSet presAssocID="{DE69E862-0E00-4720-B577-15EDBD6389DD}" presName="node" presStyleLbl="node1" presStyleIdx="0" presStyleCnt="4">
        <dgm:presLayoutVars>
          <dgm:bulletEnabled val="1"/>
        </dgm:presLayoutVars>
      </dgm:prSet>
      <dgm:spPr/>
    </dgm:pt>
    <dgm:pt modelId="{329F5FD9-8851-45B6-B2FB-9C308CD9E253}" type="pres">
      <dgm:prSet presAssocID="{F76D7795-B246-4E69-A9A5-22A33D7C6985}" presName="Name9" presStyleLbl="parChTrans1D2" presStyleIdx="1" presStyleCnt="4"/>
      <dgm:spPr/>
    </dgm:pt>
    <dgm:pt modelId="{A2BBC2E0-D7D8-4454-BF1C-3251ADE13896}" type="pres">
      <dgm:prSet presAssocID="{F76D7795-B246-4E69-A9A5-22A33D7C6985}" presName="connTx" presStyleLbl="parChTrans1D2" presStyleIdx="1" presStyleCnt="4"/>
      <dgm:spPr/>
    </dgm:pt>
    <dgm:pt modelId="{D0725BD6-98FB-4BAB-9526-258007AC0DCE}" type="pres">
      <dgm:prSet presAssocID="{D0CDFAC1-9BA3-42F5-8FD8-5E3453613381}" presName="node" presStyleLbl="node1" presStyleIdx="1" presStyleCnt="4">
        <dgm:presLayoutVars>
          <dgm:bulletEnabled val="1"/>
        </dgm:presLayoutVars>
      </dgm:prSet>
      <dgm:spPr/>
    </dgm:pt>
    <dgm:pt modelId="{34D60F90-F576-4B1C-AB16-E39B42D5748A}" type="pres">
      <dgm:prSet presAssocID="{30D1EDD6-F4AC-4317-A268-BB6DD4BACA19}" presName="Name9" presStyleLbl="parChTrans1D2" presStyleIdx="2" presStyleCnt="4"/>
      <dgm:spPr/>
    </dgm:pt>
    <dgm:pt modelId="{8B7D8F45-920C-4A62-BE15-ADA6F6EE7DA8}" type="pres">
      <dgm:prSet presAssocID="{30D1EDD6-F4AC-4317-A268-BB6DD4BACA19}" presName="connTx" presStyleLbl="parChTrans1D2" presStyleIdx="2" presStyleCnt="4"/>
      <dgm:spPr/>
    </dgm:pt>
    <dgm:pt modelId="{D7C73F92-8DB0-44B7-B7EC-88E127828882}" type="pres">
      <dgm:prSet presAssocID="{3B0B801E-A05C-409D-A0BE-A0CA31E50C26}" presName="node" presStyleLbl="node1" presStyleIdx="2" presStyleCnt="4" custRadScaleRad="102590">
        <dgm:presLayoutVars>
          <dgm:bulletEnabled val="1"/>
        </dgm:presLayoutVars>
      </dgm:prSet>
      <dgm:spPr/>
    </dgm:pt>
    <dgm:pt modelId="{712A3BB8-AD57-4084-AA05-08566A73BE6A}" type="pres">
      <dgm:prSet presAssocID="{E16EB812-A54A-4D0B-8B36-19175BB2C52C}" presName="Name9" presStyleLbl="parChTrans1D2" presStyleIdx="3" presStyleCnt="4"/>
      <dgm:spPr/>
    </dgm:pt>
    <dgm:pt modelId="{535D0C7E-9142-4C06-8C6A-A5E7092DAC38}" type="pres">
      <dgm:prSet presAssocID="{E16EB812-A54A-4D0B-8B36-19175BB2C52C}" presName="connTx" presStyleLbl="parChTrans1D2" presStyleIdx="3" presStyleCnt="4"/>
      <dgm:spPr/>
    </dgm:pt>
    <dgm:pt modelId="{571E0E2C-0EA2-4359-B3A7-156B683F3A87}" type="pres">
      <dgm:prSet presAssocID="{3C68739D-0CEA-4F7F-AA44-71FBCDCBDB73}" presName="node" presStyleLbl="node1" presStyleIdx="3" presStyleCnt="4">
        <dgm:presLayoutVars>
          <dgm:bulletEnabled val="1"/>
        </dgm:presLayoutVars>
      </dgm:prSet>
      <dgm:spPr/>
    </dgm:pt>
  </dgm:ptLst>
  <dgm:cxnLst>
    <dgm:cxn modelId="{AA1FBE03-6ECF-4BE2-A5A4-C70712BCEFFC}" srcId="{8EBE140B-A9EC-4C78-BF9A-7A393D2170AE}" destId="{3C68739D-0CEA-4F7F-AA44-71FBCDCBDB73}" srcOrd="3" destOrd="0" parTransId="{E16EB812-A54A-4D0B-8B36-19175BB2C52C}" sibTransId="{6C9DA130-9156-4936-9828-189E8C7C9639}"/>
    <dgm:cxn modelId="{FE4E8F1B-8044-41A2-B22A-ED4A6F8A4109}" type="presOf" srcId="{E16EB812-A54A-4D0B-8B36-19175BB2C52C}" destId="{712A3BB8-AD57-4084-AA05-08566A73BE6A}" srcOrd="0" destOrd="0" presId="urn:microsoft.com/office/officeart/2005/8/layout/radial1"/>
    <dgm:cxn modelId="{F1E3A520-C74F-49B6-8FA8-664409D0C34B}" type="presOf" srcId="{D0CDFAC1-9BA3-42F5-8FD8-5E3453613381}" destId="{D0725BD6-98FB-4BAB-9526-258007AC0DCE}" srcOrd="0" destOrd="0" presId="urn:microsoft.com/office/officeart/2005/8/layout/radial1"/>
    <dgm:cxn modelId="{E3C1A429-BBD6-41B0-B618-3DC42423A128}" type="presOf" srcId="{E16EB812-A54A-4D0B-8B36-19175BB2C52C}" destId="{535D0C7E-9142-4C06-8C6A-A5E7092DAC38}" srcOrd="1" destOrd="0" presId="urn:microsoft.com/office/officeart/2005/8/layout/radial1"/>
    <dgm:cxn modelId="{2421502D-F2DD-4723-A196-7B04092B7B66}" type="presOf" srcId="{30D1EDD6-F4AC-4317-A268-BB6DD4BACA19}" destId="{8B7D8F45-920C-4A62-BE15-ADA6F6EE7DA8}" srcOrd="1" destOrd="0" presId="urn:microsoft.com/office/officeart/2005/8/layout/radial1"/>
    <dgm:cxn modelId="{4636AB3A-C4CB-468D-83E5-DE1B814938F4}" type="presOf" srcId="{3C68739D-0CEA-4F7F-AA44-71FBCDCBDB73}" destId="{571E0E2C-0EA2-4359-B3A7-156B683F3A87}" srcOrd="0" destOrd="0" presId="urn:microsoft.com/office/officeart/2005/8/layout/radial1"/>
    <dgm:cxn modelId="{E081CB3B-2926-4311-97B8-93C1131845CE}" type="presOf" srcId="{8EBE140B-A9EC-4C78-BF9A-7A393D2170AE}" destId="{4E4F84D9-E266-459B-B010-F776D168AFEA}" srcOrd="0" destOrd="0" presId="urn:microsoft.com/office/officeart/2005/8/layout/radial1"/>
    <dgm:cxn modelId="{DD3F935F-0708-494A-85E9-A87BA7427507}" type="presOf" srcId="{DE69E862-0E00-4720-B577-15EDBD6389DD}" destId="{7BDE25CE-9DD8-48FA-892B-DE69BE6B44E7}" srcOrd="0" destOrd="0" presId="urn:microsoft.com/office/officeart/2005/8/layout/radial1"/>
    <dgm:cxn modelId="{61EBBB6F-0A9B-443D-881F-D23C588C5D4E}" type="presOf" srcId="{F76D7795-B246-4E69-A9A5-22A33D7C6985}" destId="{A2BBC2E0-D7D8-4454-BF1C-3251ADE13896}" srcOrd="1" destOrd="0" presId="urn:microsoft.com/office/officeart/2005/8/layout/radial1"/>
    <dgm:cxn modelId="{570AAB71-66AF-4FA3-AABE-77BCE741CF0E}" type="presOf" srcId="{F76D7795-B246-4E69-A9A5-22A33D7C6985}" destId="{329F5FD9-8851-45B6-B2FB-9C308CD9E253}" srcOrd="0" destOrd="0" presId="urn:microsoft.com/office/officeart/2005/8/layout/radial1"/>
    <dgm:cxn modelId="{A3C6988F-AEFB-4B39-9F84-AB0ECF6B3543}" srcId="{8EBE140B-A9EC-4C78-BF9A-7A393D2170AE}" destId="{3B0B801E-A05C-409D-A0BE-A0CA31E50C26}" srcOrd="2" destOrd="0" parTransId="{30D1EDD6-F4AC-4317-A268-BB6DD4BACA19}" sibTransId="{4BA51566-C633-4523-A0E4-F8DCABEB825B}"/>
    <dgm:cxn modelId="{9D014293-63E4-473E-ACF1-33DEF05251D7}" srcId="{03D01B22-E19A-4D57-8A00-839432B141E7}" destId="{8EBE140B-A9EC-4C78-BF9A-7A393D2170AE}" srcOrd="0" destOrd="0" parTransId="{3E0942A9-439E-4F01-92A6-6D0B9E08976D}" sibTransId="{07952E37-6BEF-463C-8D4C-DDFF2BDDE302}"/>
    <dgm:cxn modelId="{C359C9A2-700B-4864-88EB-52A6639FB229}" srcId="{8EBE140B-A9EC-4C78-BF9A-7A393D2170AE}" destId="{DE69E862-0E00-4720-B577-15EDBD6389DD}" srcOrd="0" destOrd="0" parTransId="{AC404CC3-8FA4-486C-8E7E-EFFD61AB248E}" sibTransId="{E433BA70-F602-4475-9F82-F07B12EFE7D0}"/>
    <dgm:cxn modelId="{1A9D70AA-474D-477C-BBEA-437EA801DC35}" type="presOf" srcId="{30D1EDD6-F4AC-4317-A268-BB6DD4BACA19}" destId="{34D60F90-F576-4B1C-AB16-E39B42D5748A}" srcOrd="0" destOrd="0" presId="urn:microsoft.com/office/officeart/2005/8/layout/radial1"/>
    <dgm:cxn modelId="{F5DB09C2-6D79-47EE-AD9F-FB36DBF3DE4B}" type="presOf" srcId="{AC404CC3-8FA4-486C-8E7E-EFFD61AB248E}" destId="{15D316E7-0CAC-416E-858E-2475BE90B8DD}" srcOrd="0" destOrd="0" presId="urn:microsoft.com/office/officeart/2005/8/layout/radial1"/>
    <dgm:cxn modelId="{FC00F2E3-6027-4D51-994A-F4E34D65B74F}" srcId="{8EBE140B-A9EC-4C78-BF9A-7A393D2170AE}" destId="{D0CDFAC1-9BA3-42F5-8FD8-5E3453613381}" srcOrd="1" destOrd="0" parTransId="{F76D7795-B246-4E69-A9A5-22A33D7C6985}" sibTransId="{7DD37A78-62AE-45F8-BB26-F3D0DB9E4AF5}"/>
    <dgm:cxn modelId="{C2E458EA-E297-4583-9086-7F8C60C74DBF}" type="presOf" srcId="{3B0B801E-A05C-409D-A0BE-A0CA31E50C26}" destId="{D7C73F92-8DB0-44B7-B7EC-88E127828882}" srcOrd="0" destOrd="0" presId="urn:microsoft.com/office/officeart/2005/8/layout/radial1"/>
    <dgm:cxn modelId="{705A1FEE-5F3C-4F0B-B7A0-D9662FE479A4}" type="presOf" srcId="{03D01B22-E19A-4D57-8A00-839432B141E7}" destId="{93BB3F3A-15F3-44CE-A300-5136E0439055}" srcOrd="0" destOrd="0" presId="urn:microsoft.com/office/officeart/2005/8/layout/radial1"/>
    <dgm:cxn modelId="{633E13F0-E1B9-4E83-8256-D2D09366EE50}" type="presOf" srcId="{AC404CC3-8FA4-486C-8E7E-EFFD61AB248E}" destId="{B8FEA3D3-F9F3-4856-8A86-7ED3FC2D2F5D}" srcOrd="1" destOrd="0" presId="urn:microsoft.com/office/officeart/2005/8/layout/radial1"/>
    <dgm:cxn modelId="{9533DC1C-1213-48A1-A37A-14CB8C0212F3}" type="presParOf" srcId="{93BB3F3A-15F3-44CE-A300-5136E0439055}" destId="{4E4F84D9-E266-459B-B010-F776D168AFEA}" srcOrd="0" destOrd="0" presId="urn:microsoft.com/office/officeart/2005/8/layout/radial1"/>
    <dgm:cxn modelId="{CFD97C77-F497-4EEB-97E0-C8E64950CEC7}" type="presParOf" srcId="{93BB3F3A-15F3-44CE-A300-5136E0439055}" destId="{15D316E7-0CAC-416E-858E-2475BE90B8DD}" srcOrd="1" destOrd="0" presId="urn:microsoft.com/office/officeart/2005/8/layout/radial1"/>
    <dgm:cxn modelId="{7102D5F9-2C9E-45F4-B253-6D8D585EECA4}" type="presParOf" srcId="{15D316E7-0CAC-416E-858E-2475BE90B8DD}" destId="{B8FEA3D3-F9F3-4856-8A86-7ED3FC2D2F5D}" srcOrd="0" destOrd="0" presId="urn:microsoft.com/office/officeart/2005/8/layout/radial1"/>
    <dgm:cxn modelId="{CDBD2AE8-7180-4910-9914-5BC8448A3656}" type="presParOf" srcId="{93BB3F3A-15F3-44CE-A300-5136E0439055}" destId="{7BDE25CE-9DD8-48FA-892B-DE69BE6B44E7}" srcOrd="2" destOrd="0" presId="urn:microsoft.com/office/officeart/2005/8/layout/radial1"/>
    <dgm:cxn modelId="{8AF80D19-0D87-4681-8F53-652B54726C1F}" type="presParOf" srcId="{93BB3F3A-15F3-44CE-A300-5136E0439055}" destId="{329F5FD9-8851-45B6-B2FB-9C308CD9E253}" srcOrd="3" destOrd="0" presId="urn:microsoft.com/office/officeart/2005/8/layout/radial1"/>
    <dgm:cxn modelId="{CB327ACA-720F-451E-BB46-183BBF1AE02E}" type="presParOf" srcId="{329F5FD9-8851-45B6-B2FB-9C308CD9E253}" destId="{A2BBC2E0-D7D8-4454-BF1C-3251ADE13896}" srcOrd="0" destOrd="0" presId="urn:microsoft.com/office/officeart/2005/8/layout/radial1"/>
    <dgm:cxn modelId="{1F6AB607-3E4F-4C77-8536-C4C784F8EE40}" type="presParOf" srcId="{93BB3F3A-15F3-44CE-A300-5136E0439055}" destId="{D0725BD6-98FB-4BAB-9526-258007AC0DCE}" srcOrd="4" destOrd="0" presId="urn:microsoft.com/office/officeart/2005/8/layout/radial1"/>
    <dgm:cxn modelId="{E376923C-D3AC-4D11-818E-6918F9C5887A}" type="presParOf" srcId="{93BB3F3A-15F3-44CE-A300-5136E0439055}" destId="{34D60F90-F576-4B1C-AB16-E39B42D5748A}" srcOrd="5" destOrd="0" presId="urn:microsoft.com/office/officeart/2005/8/layout/radial1"/>
    <dgm:cxn modelId="{B74F5831-15A2-4127-A5DE-9043F37CBD8E}" type="presParOf" srcId="{34D60F90-F576-4B1C-AB16-E39B42D5748A}" destId="{8B7D8F45-920C-4A62-BE15-ADA6F6EE7DA8}" srcOrd="0" destOrd="0" presId="urn:microsoft.com/office/officeart/2005/8/layout/radial1"/>
    <dgm:cxn modelId="{887AC9AC-49D6-4DFC-8FF5-624E86942260}" type="presParOf" srcId="{93BB3F3A-15F3-44CE-A300-5136E0439055}" destId="{D7C73F92-8DB0-44B7-B7EC-88E127828882}" srcOrd="6" destOrd="0" presId="urn:microsoft.com/office/officeart/2005/8/layout/radial1"/>
    <dgm:cxn modelId="{980D8FEF-96E4-4954-961B-0E0FE42585F3}" type="presParOf" srcId="{93BB3F3A-15F3-44CE-A300-5136E0439055}" destId="{712A3BB8-AD57-4084-AA05-08566A73BE6A}" srcOrd="7" destOrd="0" presId="urn:microsoft.com/office/officeart/2005/8/layout/radial1"/>
    <dgm:cxn modelId="{0E8FE9E1-320E-45D0-A0DB-FA9818758CFA}" type="presParOf" srcId="{712A3BB8-AD57-4084-AA05-08566A73BE6A}" destId="{535D0C7E-9142-4C06-8C6A-A5E7092DAC38}" srcOrd="0" destOrd="0" presId="urn:microsoft.com/office/officeart/2005/8/layout/radial1"/>
    <dgm:cxn modelId="{E7DB0740-B836-4D2A-B4E4-77AE8E79742E}" type="presParOf" srcId="{93BB3F3A-15F3-44CE-A300-5136E0439055}" destId="{571E0E2C-0EA2-4359-B3A7-156B683F3A87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C26AC9-8C43-42EA-B9BD-5A44961D6C8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5CA223F1-16C2-4B75-B8A2-74EBB0E7343C}">
      <dgm:prSet phldrT="[Text]"/>
      <dgm:spPr/>
      <dgm:t>
        <a:bodyPr/>
        <a:lstStyle/>
        <a:p>
          <a:r>
            <a:rPr lang="de-AT" dirty="0"/>
            <a:t>Bildschirm</a:t>
          </a:r>
        </a:p>
      </dgm:t>
    </dgm:pt>
    <dgm:pt modelId="{A09141EF-883D-4ED9-96C1-FC028EB9A808}" type="parTrans" cxnId="{5ABF0189-330F-456B-A4D4-84F0A9597344}">
      <dgm:prSet/>
      <dgm:spPr/>
      <dgm:t>
        <a:bodyPr/>
        <a:lstStyle/>
        <a:p>
          <a:endParaRPr lang="de-AT"/>
        </a:p>
      </dgm:t>
    </dgm:pt>
    <dgm:pt modelId="{2171B423-6E31-4F97-A652-8A41F3E2A7B3}" type="sibTrans" cxnId="{5ABF0189-330F-456B-A4D4-84F0A9597344}">
      <dgm:prSet/>
      <dgm:spPr/>
      <dgm:t>
        <a:bodyPr/>
        <a:lstStyle/>
        <a:p>
          <a:endParaRPr lang="de-AT"/>
        </a:p>
      </dgm:t>
    </dgm:pt>
    <dgm:pt modelId="{D95A7EED-2B97-411A-AE86-B31E6E549DD3}">
      <dgm:prSet phldrT="[Text]"/>
      <dgm:spPr/>
      <dgm:t>
        <a:bodyPr/>
        <a:lstStyle/>
        <a:p>
          <a:r>
            <a:rPr lang="de-AT" dirty="0"/>
            <a:t>Drucker</a:t>
          </a:r>
        </a:p>
      </dgm:t>
    </dgm:pt>
    <dgm:pt modelId="{C054845C-1253-4D34-AAAD-78926D722D20}" type="parTrans" cxnId="{1631F8CD-C949-4901-A9ED-FA1258797BAA}">
      <dgm:prSet/>
      <dgm:spPr/>
      <dgm:t>
        <a:bodyPr/>
        <a:lstStyle/>
        <a:p>
          <a:endParaRPr lang="de-AT"/>
        </a:p>
      </dgm:t>
    </dgm:pt>
    <dgm:pt modelId="{1747B465-7D82-4736-AF2E-A3E95087BD11}" type="sibTrans" cxnId="{1631F8CD-C949-4901-A9ED-FA1258797BAA}">
      <dgm:prSet/>
      <dgm:spPr/>
      <dgm:t>
        <a:bodyPr/>
        <a:lstStyle/>
        <a:p>
          <a:endParaRPr lang="de-AT"/>
        </a:p>
      </dgm:t>
    </dgm:pt>
    <dgm:pt modelId="{EBC62FBB-B137-48DC-929A-A0654F89EC6D}">
      <dgm:prSet phldrT="[Text]"/>
      <dgm:spPr/>
      <dgm:t>
        <a:bodyPr/>
        <a:lstStyle/>
        <a:p>
          <a:r>
            <a:rPr lang="de-AT" dirty="0"/>
            <a:t>Lautsprecher</a:t>
          </a:r>
        </a:p>
      </dgm:t>
    </dgm:pt>
    <dgm:pt modelId="{6D67C6CE-58AF-48F1-9F96-A39EBF779A47}" type="parTrans" cxnId="{12990C1E-92E2-4F4A-9CEA-D676533DCAC8}">
      <dgm:prSet/>
      <dgm:spPr/>
      <dgm:t>
        <a:bodyPr/>
        <a:lstStyle/>
        <a:p>
          <a:endParaRPr lang="de-AT"/>
        </a:p>
      </dgm:t>
    </dgm:pt>
    <dgm:pt modelId="{5261C837-8C1C-4CCD-A304-28816088C673}" type="sibTrans" cxnId="{12990C1E-92E2-4F4A-9CEA-D676533DCAC8}">
      <dgm:prSet/>
      <dgm:spPr/>
      <dgm:t>
        <a:bodyPr/>
        <a:lstStyle/>
        <a:p>
          <a:endParaRPr lang="de-AT"/>
        </a:p>
      </dgm:t>
    </dgm:pt>
    <dgm:pt modelId="{6989337D-FB7C-4F2E-B118-7A7BD183C500}">
      <dgm:prSet phldrT="[Text]"/>
      <dgm:spPr/>
      <dgm:t>
        <a:bodyPr/>
        <a:lstStyle/>
        <a:p>
          <a:r>
            <a:rPr lang="de-AT" dirty="0"/>
            <a:t>Kopfhörer</a:t>
          </a:r>
        </a:p>
      </dgm:t>
    </dgm:pt>
    <dgm:pt modelId="{73A3D6CA-5C43-4CD2-8E4A-3056DBB3AAC9}" type="parTrans" cxnId="{F63809C7-7F7C-4B7E-B1DE-38F6C7800201}">
      <dgm:prSet/>
      <dgm:spPr/>
      <dgm:t>
        <a:bodyPr/>
        <a:lstStyle/>
        <a:p>
          <a:endParaRPr lang="de-AT"/>
        </a:p>
      </dgm:t>
    </dgm:pt>
    <dgm:pt modelId="{AAA0E67C-955B-4710-800B-20EF7A2D3E4D}" type="sibTrans" cxnId="{F63809C7-7F7C-4B7E-B1DE-38F6C7800201}">
      <dgm:prSet/>
      <dgm:spPr/>
      <dgm:t>
        <a:bodyPr/>
        <a:lstStyle/>
        <a:p>
          <a:endParaRPr lang="de-AT"/>
        </a:p>
      </dgm:t>
    </dgm:pt>
    <dgm:pt modelId="{41006C48-BF64-443C-BA28-54B464E95425}">
      <dgm:prSet phldrT="[Text]"/>
      <dgm:spPr/>
      <dgm:t>
        <a:bodyPr/>
        <a:lstStyle/>
        <a:p>
          <a:r>
            <a:rPr lang="de-AT" dirty="0"/>
            <a:t>Ausgabegeräte</a:t>
          </a:r>
        </a:p>
      </dgm:t>
    </dgm:pt>
    <dgm:pt modelId="{305E47A2-11FB-4550-9AF7-909F347C98D7}" type="parTrans" cxnId="{3450729B-E07C-4A7E-96A8-B85052046F39}">
      <dgm:prSet/>
      <dgm:spPr/>
      <dgm:t>
        <a:bodyPr/>
        <a:lstStyle/>
        <a:p>
          <a:endParaRPr lang="de-AT"/>
        </a:p>
      </dgm:t>
    </dgm:pt>
    <dgm:pt modelId="{1C5AB871-391E-47C3-8848-F8BF00B75972}" type="sibTrans" cxnId="{3450729B-E07C-4A7E-96A8-B85052046F39}">
      <dgm:prSet/>
      <dgm:spPr/>
      <dgm:t>
        <a:bodyPr/>
        <a:lstStyle/>
        <a:p>
          <a:endParaRPr lang="de-AT"/>
        </a:p>
      </dgm:t>
    </dgm:pt>
    <dgm:pt modelId="{14D0A836-03B5-430D-95FD-B78CB0733E58}" type="pres">
      <dgm:prSet presAssocID="{6BC26AC9-8C43-42EA-B9BD-5A44961D6C8C}" presName="diagram" presStyleCnt="0">
        <dgm:presLayoutVars>
          <dgm:dir/>
          <dgm:resizeHandles val="exact"/>
        </dgm:presLayoutVars>
      </dgm:prSet>
      <dgm:spPr/>
    </dgm:pt>
    <dgm:pt modelId="{CB5B7A11-1AEB-4F84-B679-9A0697F97F1C}" type="pres">
      <dgm:prSet presAssocID="{5CA223F1-16C2-4B75-B8A2-74EBB0E7343C}" presName="node" presStyleLbl="node1" presStyleIdx="0" presStyleCnt="5" custLinFactNeighborX="707" custLinFactNeighborY="-34283">
        <dgm:presLayoutVars>
          <dgm:bulletEnabled val="1"/>
        </dgm:presLayoutVars>
      </dgm:prSet>
      <dgm:spPr/>
    </dgm:pt>
    <dgm:pt modelId="{0CCF9506-0382-4C53-8604-226383BA5326}" type="pres">
      <dgm:prSet presAssocID="{2171B423-6E31-4F97-A652-8A41F3E2A7B3}" presName="sibTrans" presStyleCnt="0"/>
      <dgm:spPr/>
    </dgm:pt>
    <dgm:pt modelId="{C14FB2A7-61C3-4512-9D70-5855C2BEABD4}" type="pres">
      <dgm:prSet presAssocID="{D95A7EED-2B97-411A-AE86-B31E6E549DD3}" presName="node" presStyleLbl="node1" presStyleIdx="1" presStyleCnt="5" custLinFactX="9627" custLinFactNeighborX="100000" custLinFactNeighborY="-34721">
        <dgm:presLayoutVars>
          <dgm:bulletEnabled val="1"/>
        </dgm:presLayoutVars>
      </dgm:prSet>
      <dgm:spPr/>
    </dgm:pt>
    <dgm:pt modelId="{E1B8D0F8-96CF-412A-8C3D-E24C7B1F1F6A}" type="pres">
      <dgm:prSet presAssocID="{1747B465-7D82-4736-AF2E-A3E95087BD11}" presName="sibTrans" presStyleCnt="0"/>
      <dgm:spPr/>
    </dgm:pt>
    <dgm:pt modelId="{A39642B0-B89E-46CE-972D-8772E800E5D1}" type="pres">
      <dgm:prSet presAssocID="{EBC62FBB-B137-48DC-929A-A0654F89EC6D}" presName="node" presStyleLbl="node1" presStyleIdx="2" presStyleCnt="5" custLinFactY="47578" custLinFactNeighborX="-492" custLinFactNeighborY="100000">
        <dgm:presLayoutVars>
          <dgm:bulletEnabled val="1"/>
        </dgm:presLayoutVars>
      </dgm:prSet>
      <dgm:spPr/>
    </dgm:pt>
    <dgm:pt modelId="{20557876-5C5D-41F5-A6AC-00D9BC40944B}" type="pres">
      <dgm:prSet presAssocID="{5261C837-8C1C-4CCD-A304-28816088C673}" presName="sibTrans" presStyleCnt="0"/>
      <dgm:spPr/>
    </dgm:pt>
    <dgm:pt modelId="{301F3680-C37D-43BD-B9A6-0CD120B4E4C5}" type="pres">
      <dgm:prSet presAssocID="{6989337D-FB7C-4F2E-B118-7A7BD183C500}" presName="node" presStyleLbl="node1" presStyleIdx="3" presStyleCnt="5" custLinFactNeighborX="-55294" custLinFactNeighborY="36102">
        <dgm:presLayoutVars>
          <dgm:bulletEnabled val="1"/>
        </dgm:presLayoutVars>
      </dgm:prSet>
      <dgm:spPr/>
    </dgm:pt>
    <dgm:pt modelId="{1208C443-7229-4664-93CE-6CF3100B20F3}" type="pres">
      <dgm:prSet presAssocID="{AAA0E67C-955B-4710-800B-20EF7A2D3E4D}" presName="sibTrans" presStyleCnt="0"/>
      <dgm:spPr/>
    </dgm:pt>
    <dgm:pt modelId="{C2130B80-C83A-4BFA-97E2-20C00CF2AB68}" type="pres">
      <dgm:prSet presAssocID="{41006C48-BF64-443C-BA28-54B464E95425}" presName="node" presStyleLbl="node1" presStyleIdx="4" presStyleCnt="5" custLinFactNeighborX="-52351" custLinFactNeighborY="-60200">
        <dgm:presLayoutVars>
          <dgm:bulletEnabled val="1"/>
        </dgm:presLayoutVars>
      </dgm:prSet>
      <dgm:spPr/>
    </dgm:pt>
  </dgm:ptLst>
  <dgm:cxnLst>
    <dgm:cxn modelId="{12990C1E-92E2-4F4A-9CEA-D676533DCAC8}" srcId="{6BC26AC9-8C43-42EA-B9BD-5A44961D6C8C}" destId="{EBC62FBB-B137-48DC-929A-A0654F89EC6D}" srcOrd="2" destOrd="0" parTransId="{6D67C6CE-58AF-48F1-9F96-A39EBF779A47}" sibTransId="{5261C837-8C1C-4CCD-A304-28816088C673}"/>
    <dgm:cxn modelId="{31FDE220-6F76-4356-B652-8117D06BD9BF}" type="presOf" srcId="{EBC62FBB-B137-48DC-929A-A0654F89EC6D}" destId="{A39642B0-B89E-46CE-972D-8772E800E5D1}" srcOrd="0" destOrd="0" presId="urn:microsoft.com/office/officeart/2005/8/layout/default"/>
    <dgm:cxn modelId="{8AF8E630-0FF2-4A57-AC21-C7DA8798B94F}" type="presOf" srcId="{6989337D-FB7C-4F2E-B118-7A7BD183C500}" destId="{301F3680-C37D-43BD-B9A6-0CD120B4E4C5}" srcOrd="0" destOrd="0" presId="urn:microsoft.com/office/officeart/2005/8/layout/default"/>
    <dgm:cxn modelId="{D5FC2769-88A2-4F15-A998-E853F51548CA}" type="presOf" srcId="{6BC26AC9-8C43-42EA-B9BD-5A44961D6C8C}" destId="{14D0A836-03B5-430D-95FD-B78CB0733E58}" srcOrd="0" destOrd="0" presId="urn:microsoft.com/office/officeart/2005/8/layout/default"/>
    <dgm:cxn modelId="{47D3B54B-73D6-442D-AF5E-863562992F58}" type="presOf" srcId="{5CA223F1-16C2-4B75-B8A2-74EBB0E7343C}" destId="{CB5B7A11-1AEB-4F84-B679-9A0697F97F1C}" srcOrd="0" destOrd="0" presId="urn:microsoft.com/office/officeart/2005/8/layout/default"/>
    <dgm:cxn modelId="{B46DF37B-077C-4B56-8992-34F3139DE4D8}" type="presOf" srcId="{D95A7EED-2B97-411A-AE86-B31E6E549DD3}" destId="{C14FB2A7-61C3-4512-9D70-5855C2BEABD4}" srcOrd="0" destOrd="0" presId="urn:microsoft.com/office/officeart/2005/8/layout/default"/>
    <dgm:cxn modelId="{5ABF0189-330F-456B-A4D4-84F0A9597344}" srcId="{6BC26AC9-8C43-42EA-B9BD-5A44961D6C8C}" destId="{5CA223F1-16C2-4B75-B8A2-74EBB0E7343C}" srcOrd="0" destOrd="0" parTransId="{A09141EF-883D-4ED9-96C1-FC028EB9A808}" sibTransId="{2171B423-6E31-4F97-A652-8A41F3E2A7B3}"/>
    <dgm:cxn modelId="{3450729B-E07C-4A7E-96A8-B85052046F39}" srcId="{6BC26AC9-8C43-42EA-B9BD-5A44961D6C8C}" destId="{41006C48-BF64-443C-BA28-54B464E95425}" srcOrd="4" destOrd="0" parTransId="{305E47A2-11FB-4550-9AF7-909F347C98D7}" sibTransId="{1C5AB871-391E-47C3-8848-F8BF00B75972}"/>
    <dgm:cxn modelId="{F63809C7-7F7C-4B7E-B1DE-38F6C7800201}" srcId="{6BC26AC9-8C43-42EA-B9BD-5A44961D6C8C}" destId="{6989337D-FB7C-4F2E-B118-7A7BD183C500}" srcOrd="3" destOrd="0" parTransId="{73A3D6CA-5C43-4CD2-8E4A-3056DBB3AAC9}" sibTransId="{AAA0E67C-955B-4710-800B-20EF7A2D3E4D}"/>
    <dgm:cxn modelId="{1631F8CD-C949-4901-A9ED-FA1258797BAA}" srcId="{6BC26AC9-8C43-42EA-B9BD-5A44961D6C8C}" destId="{D95A7EED-2B97-411A-AE86-B31E6E549DD3}" srcOrd="1" destOrd="0" parTransId="{C054845C-1253-4D34-AAAD-78926D722D20}" sibTransId="{1747B465-7D82-4736-AF2E-A3E95087BD11}"/>
    <dgm:cxn modelId="{3E804FD9-61E7-4472-A4B0-39A0B6E3A299}" type="presOf" srcId="{41006C48-BF64-443C-BA28-54B464E95425}" destId="{C2130B80-C83A-4BFA-97E2-20C00CF2AB68}" srcOrd="0" destOrd="0" presId="urn:microsoft.com/office/officeart/2005/8/layout/default"/>
    <dgm:cxn modelId="{ECF8A1B9-1569-4D90-945C-03F4A9D68A39}" type="presParOf" srcId="{14D0A836-03B5-430D-95FD-B78CB0733E58}" destId="{CB5B7A11-1AEB-4F84-B679-9A0697F97F1C}" srcOrd="0" destOrd="0" presId="urn:microsoft.com/office/officeart/2005/8/layout/default"/>
    <dgm:cxn modelId="{7F56EB7C-1EB8-46CC-8C0F-D3DAE60662E6}" type="presParOf" srcId="{14D0A836-03B5-430D-95FD-B78CB0733E58}" destId="{0CCF9506-0382-4C53-8604-226383BA5326}" srcOrd="1" destOrd="0" presId="urn:microsoft.com/office/officeart/2005/8/layout/default"/>
    <dgm:cxn modelId="{A636DA59-21FE-4A8D-BEA3-61B2A41D687F}" type="presParOf" srcId="{14D0A836-03B5-430D-95FD-B78CB0733E58}" destId="{C14FB2A7-61C3-4512-9D70-5855C2BEABD4}" srcOrd="2" destOrd="0" presId="urn:microsoft.com/office/officeart/2005/8/layout/default"/>
    <dgm:cxn modelId="{A55C0DAB-F0C0-4A43-B3C7-B06A2FBACFA4}" type="presParOf" srcId="{14D0A836-03B5-430D-95FD-B78CB0733E58}" destId="{E1B8D0F8-96CF-412A-8C3D-E24C7B1F1F6A}" srcOrd="3" destOrd="0" presId="urn:microsoft.com/office/officeart/2005/8/layout/default"/>
    <dgm:cxn modelId="{D46BF440-BAA1-4DE9-A1F8-A43D7FEB4395}" type="presParOf" srcId="{14D0A836-03B5-430D-95FD-B78CB0733E58}" destId="{A39642B0-B89E-46CE-972D-8772E800E5D1}" srcOrd="4" destOrd="0" presId="urn:microsoft.com/office/officeart/2005/8/layout/default"/>
    <dgm:cxn modelId="{B7036E26-AEB0-4ED9-8C25-A1BB6D5699BC}" type="presParOf" srcId="{14D0A836-03B5-430D-95FD-B78CB0733E58}" destId="{20557876-5C5D-41F5-A6AC-00D9BC40944B}" srcOrd="5" destOrd="0" presId="urn:microsoft.com/office/officeart/2005/8/layout/default"/>
    <dgm:cxn modelId="{5E72869E-B7AE-40DD-AEE6-7C31DDA9F9EC}" type="presParOf" srcId="{14D0A836-03B5-430D-95FD-B78CB0733E58}" destId="{301F3680-C37D-43BD-B9A6-0CD120B4E4C5}" srcOrd="6" destOrd="0" presId="urn:microsoft.com/office/officeart/2005/8/layout/default"/>
    <dgm:cxn modelId="{89B16C4F-51FA-4B33-B12C-8BD76672BA9F}" type="presParOf" srcId="{14D0A836-03B5-430D-95FD-B78CB0733E58}" destId="{1208C443-7229-4664-93CE-6CF3100B20F3}" srcOrd="7" destOrd="0" presId="urn:microsoft.com/office/officeart/2005/8/layout/default"/>
    <dgm:cxn modelId="{2EB7B0D4-96F0-430E-B923-0EE7230028A7}" type="presParOf" srcId="{14D0A836-03B5-430D-95FD-B78CB0733E58}" destId="{C2130B80-C83A-4BFA-97E2-20C00CF2AB6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625C08-C2F0-4E5A-ADE8-3E853A67BBE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F291194A-8DCD-4706-B206-71A304AA2C43}">
      <dgm:prSet phldrT="[Text]" phldr="1"/>
      <dgm:spPr/>
      <dgm:t>
        <a:bodyPr/>
        <a:lstStyle/>
        <a:p>
          <a:endParaRPr lang="de-AT"/>
        </a:p>
      </dgm:t>
    </dgm:pt>
    <dgm:pt modelId="{7E60EAE5-FECA-47DF-AF4E-6A9AACFEA93E}" type="parTrans" cxnId="{17EFCD73-AA63-4558-B067-33CEFB16D7F1}">
      <dgm:prSet/>
      <dgm:spPr/>
      <dgm:t>
        <a:bodyPr/>
        <a:lstStyle/>
        <a:p>
          <a:endParaRPr lang="de-AT"/>
        </a:p>
      </dgm:t>
    </dgm:pt>
    <dgm:pt modelId="{37D59B50-AEDB-4B0E-937F-C58566D3CCA8}" type="sibTrans" cxnId="{17EFCD73-AA63-4558-B067-33CEFB16D7F1}">
      <dgm:prSet/>
      <dgm:spPr/>
      <dgm:t>
        <a:bodyPr/>
        <a:lstStyle/>
        <a:p>
          <a:r>
            <a:rPr lang="de-AT" dirty="0"/>
            <a:t>Prozessor </a:t>
          </a:r>
        </a:p>
      </dgm:t>
    </dgm:pt>
    <dgm:pt modelId="{DE589C3C-8E28-445B-8BA3-FE015507F0BB}">
      <dgm:prSet phldrT="[Text]" phldr="1"/>
      <dgm:spPr/>
      <dgm:t>
        <a:bodyPr/>
        <a:lstStyle/>
        <a:p>
          <a:endParaRPr lang="de-AT"/>
        </a:p>
      </dgm:t>
    </dgm:pt>
    <dgm:pt modelId="{583A754D-D5D3-4453-8B69-5E1A9D3D4B49}" type="parTrans" cxnId="{FA093ECA-CB14-44A6-9647-9F5F4B768B4F}">
      <dgm:prSet/>
      <dgm:spPr/>
      <dgm:t>
        <a:bodyPr/>
        <a:lstStyle/>
        <a:p>
          <a:endParaRPr lang="de-AT"/>
        </a:p>
      </dgm:t>
    </dgm:pt>
    <dgm:pt modelId="{44916D52-80A5-4281-976E-C54344CF7786}" type="sibTrans" cxnId="{FA093ECA-CB14-44A6-9647-9F5F4B768B4F}">
      <dgm:prSet/>
      <dgm:spPr/>
      <dgm:t>
        <a:bodyPr/>
        <a:lstStyle/>
        <a:p>
          <a:endParaRPr lang="de-AT"/>
        </a:p>
      </dgm:t>
    </dgm:pt>
    <dgm:pt modelId="{B0EDB71A-21C4-42D1-9C51-97A02A4079A8}">
      <dgm:prSet phldrT="[Text]" custT="1"/>
      <dgm:spPr/>
      <dgm:t>
        <a:bodyPr/>
        <a:lstStyle/>
        <a:p>
          <a:r>
            <a:rPr lang="de-AT" sz="1200" dirty="0" err="1"/>
            <a:t>verarbeitungsgeräte</a:t>
          </a:r>
          <a:endParaRPr lang="de-AT" sz="1200" dirty="0"/>
        </a:p>
      </dgm:t>
    </dgm:pt>
    <dgm:pt modelId="{3B1A06D0-98CD-4079-867F-E436CC80D592}" type="parTrans" cxnId="{200FC3BC-BFF2-44CC-8094-6413A3FD14DF}">
      <dgm:prSet/>
      <dgm:spPr/>
      <dgm:t>
        <a:bodyPr/>
        <a:lstStyle/>
        <a:p>
          <a:endParaRPr lang="de-AT"/>
        </a:p>
      </dgm:t>
    </dgm:pt>
    <dgm:pt modelId="{25529050-62D1-42D4-A616-A3F39F3799B7}" type="sibTrans" cxnId="{200FC3BC-BFF2-44CC-8094-6413A3FD14DF}">
      <dgm:prSet/>
      <dgm:spPr/>
      <dgm:t>
        <a:bodyPr/>
        <a:lstStyle/>
        <a:p>
          <a:endParaRPr lang="de-AT"/>
        </a:p>
      </dgm:t>
    </dgm:pt>
    <dgm:pt modelId="{FB089D24-A93D-4A43-936B-EE2491B8278D}">
      <dgm:prSet phldrT="[Text]" phldr="1"/>
      <dgm:spPr/>
      <dgm:t>
        <a:bodyPr/>
        <a:lstStyle/>
        <a:p>
          <a:endParaRPr lang="de-AT" dirty="0"/>
        </a:p>
      </dgm:t>
    </dgm:pt>
    <dgm:pt modelId="{620019D3-D95B-41C8-8862-050DBF5EC30F}" type="parTrans" cxnId="{C5ABEF04-5BAD-425A-9D80-17CA1A3FBBEE}">
      <dgm:prSet/>
      <dgm:spPr/>
      <dgm:t>
        <a:bodyPr/>
        <a:lstStyle/>
        <a:p>
          <a:endParaRPr lang="de-AT"/>
        </a:p>
      </dgm:t>
    </dgm:pt>
    <dgm:pt modelId="{1663D00D-9DED-4A98-8CD2-8392D35DF5E6}" type="sibTrans" cxnId="{C5ABEF04-5BAD-425A-9D80-17CA1A3FBBEE}">
      <dgm:prSet/>
      <dgm:spPr/>
      <dgm:t>
        <a:bodyPr/>
        <a:lstStyle/>
        <a:p>
          <a:endParaRPr lang="de-AT"/>
        </a:p>
      </dgm:t>
    </dgm:pt>
    <dgm:pt modelId="{DD7D51A7-C574-4A4E-A413-2F8C0B40366C}">
      <dgm:prSet phldrT="[Text]" phldr="1"/>
      <dgm:spPr/>
      <dgm:t>
        <a:bodyPr/>
        <a:lstStyle/>
        <a:p>
          <a:endParaRPr lang="de-AT"/>
        </a:p>
      </dgm:t>
    </dgm:pt>
    <dgm:pt modelId="{9593E638-577A-49AF-B1B3-F0B4DF03F7E0}" type="parTrans" cxnId="{87812AA9-745C-4CEA-9BEA-1CFE005689B7}">
      <dgm:prSet/>
      <dgm:spPr/>
      <dgm:t>
        <a:bodyPr/>
        <a:lstStyle/>
        <a:p>
          <a:endParaRPr lang="de-AT"/>
        </a:p>
      </dgm:t>
    </dgm:pt>
    <dgm:pt modelId="{E3242DBA-9104-4C0D-BECB-EF82B3B0FFD6}" type="sibTrans" cxnId="{87812AA9-745C-4CEA-9BEA-1CFE005689B7}">
      <dgm:prSet/>
      <dgm:spPr/>
      <dgm:t>
        <a:bodyPr/>
        <a:lstStyle/>
        <a:p>
          <a:endParaRPr lang="de-AT"/>
        </a:p>
      </dgm:t>
    </dgm:pt>
    <dgm:pt modelId="{9D017945-70CD-4297-9B19-234AF98BC508}">
      <dgm:prSet phldrT="[Text]" phldr="1"/>
      <dgm:spPr/>
      <dgm:t>
        <a:bodyPr/>
        <a:lstStyle/>
        <a:p>
          <a:endParaRPr lang="de-AT"/>
        </a:p>
      </dgm:t>
    </dgm:pt>
    <dgm:pt modelId="{B5C88375-9F61-4000-BAB7-BD0ED010D6E1}" type="parTrans" cxnId="{7ABB5D75-7950-466B-8C3E-3016210884F6}">
      <dgm:prSet/>
      <dgm:spPr/>
      <dgm:t>
        <a:bodyPr/>
        <a:lstStyle/>
        <a:p>
          <a:endParaRPr lang="de-AT"/>
        </a:p>
      </dgm:t>
    </dgm:pt>
    <dgm:pt modelId="{C670ED5D-6115-46DC-A6A2-C5CE6060D88C}" type="sibTrans" cxnId="{7ABB5D75-7950-466B-8C3E-3016210884F6}">
      <dgm:prSet/>
      <dgm:spPr/>
      <dgm:t>
        <a:bodyPr/>
        <a:lstStyle/>
        <a:p>
          <a:endParaRPr lang="de-AT"/>
        </a:p>
      </dgm:t>
    </dgm:pt>
    <dgm:pt modelId="{7559A0ED-50EB-4447-9F44-4549ABE112C9}" type="pres">
      <dgm:prSet presAssocID="{94625C08-C2F0-4E5A-ADE8-3E853A67BBEB}" presName="Name0" presStyleCnt="0">
        <dgm:presLayoutVars>
          <dgm:chMax/>
          <dgm:chPref/>
          <dgm:dir/>
          <dgm:animLvl val="lvl"/>
        </dgm:presLayoutVars>
      </dgm:prSet>
      <dgm:spPr/>
    </dgm:pt>
    <dgm:pt modelId="{CD6E57A4-2628-4EBB-BAB2-0CEC4D5C5D25}" type="pres">
      <dgm:prSet presAssocID="{F291194A-8DCD-4706-B206-71A304AA2C43}" presName="composite" presStyleCnt="0"/>
      <dgm:spPr/>
    </dgm:pt>
    <dgm:pt modelId="{7C1CED6E-885E-47B0-BC2E-9EC734EE25C0}" type="pres">
      <dgm:prSet presAssocID="{F291194A-8DCD-4706-B206-71A304AA2C43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AA2521E9-9CC4-446C-A05D-996D58E6EEC4}" type="pres">
      <dgm:prSet presAssocID="{F291194A-8DCD-4706-B206-71A304AA2C43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09BC2D7-1E42-4430-AA48-A19DC570250C}" type="pres">
      <dgm:prSet presAssocID="{F291194A-8DCD-4706-B206-71A304AA2C43}" presName="BalanceSpacing" presStyleCnt="0"/>
      <dgm:spPr/>
    </dgm:pt>
    <dgm:pt modelId="{205CE0D5-326E-4469-8DEB-9DF3F7F57319}" type="pres">
      <dgm:prSet presAssocID="{F291194A-8DCD-4706-B206-71A304AA2C43}" presName="BalanceSpacing1" presStyleCnt="0"/>
      <dgm:spPr/>
    </dgm:pt>
    <dgm:pt modelId="{B968938F-5B56-45F2-9916-FB8B059E514F}" type="pres">
      <dgm:prSet presAssocID="{37D59B50-AEDB-4B0E-937F-C58566D3CCA8}" presName="Accent1Text" presStyleLbl="node1" presStyleIdx="1" presStyleCnt="6"/>
      <dgm:spPr/>
    </dgm:pt>
    <dgm:pt modelId="{F20192BC-3671-48A0-BB6F-6BD48D8F21C4}" type="pres">
      <dgm:prSet presAssocID="{37D59B50-AEDB-4B0E-937F-C58566D3CCA8}" presName="spaceBetweenRectangles" presStyleCnt="0"/>
      <dgm:spPr/>
    </dgm:pt>
    <dgm:pt modelId="{179A7104-A769-4263-A812-B389ACFFE1D2}" type="pres">
      <dgm:prSet presAssocID="{B0EDB71A-21C4-42D1-9C51-97A02A4079A8}" presName="composite" presStyleCnt="0"/>
      <dgm:spPr/>
    </dgm:pt>
    <dgm:pt modelId="{6177A06D-5845-4A6C-9645-C2BDBE2A6AAB}" type="pres">
      <dgm:prSet presAssocID="{B0EDB71A-21C4-42D1-9C51-97A02A4079A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DD693F5E-DF21-49B3-9E19-68C32D80DB1F}" type="pres">
      <dgm:prSet presAssocID="{B0EDB71A-21C4-42D1-9C51-97A02A4079A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4F7B4E5-B2A5-4C1F-92EF-1E7AB194E28C}" type="pres">
      <dgm:prSet presAssocID="{B0EDB71A-21C4-42D1-9C51-97A02A4079A8}" presName="BalanceSpacing" presStyleCnt="0"/>
      <dgm:spPr/>
    </dgm:pt>
    <dgm:pt modelId="{4E10ED02-61A6-4C37-AD57-C8869F458891}" type="pres">
      <dgm:prSet presAssocID="{B0EDB71A-21C4-42D1-9C51-97A02A4079A8}" presName="BalanceSpacing1" presStyleCnt="0"/>
      <dgm:spPr/>
    </dgm:pt>
    <dgm:pt modelId="{7852439A-D29E-431E-9817-4582CB0BBA82}" type="pres">
      <dgm:prSet presAssocID="{25529050-62D1-42D4-A616-A3F39F3799B7}" presName="Accent1Text" presStyleLbl="node1" presStyleIdx="3" presStyleCnt="6"/>
      <dgm:spPr/>
    </dgm:pt>
    <dgm:pt modelId="{19FDD36E-3026-43B1-907C-A1FCBCD12578}" type="pres">
      <dgm:prSet presAssocID="{25529050-62D1-42D4-A616-A3F39F3799B7}" presName="spaceBetweenRectangles" presStyleCnt="0"/>
      <dgm:spPr/>
    </dgm:pt>
    <dgm:pt modelId="{8239D5A7-956B-4C73-85B8-74CB73716C69}" type="pres">
      <dgm:prSet presAssocID="{DD7D51A7-C574-4A4E-A413-2F8C0B40366C}" presName="composite" presStyleCnt="0"/>
      <dgm:spPr/>
    </dgm:pt>
    <dgm:pt modelId="{21970924-9176-4539-981D-E2335E761288}" type="pres">
      <dgm:prSet presAssocID="{DD7D51A7-C574-4A4E-A413-2F8C0B40366C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A131D456-AE48-4676-B556-404FE48E47AB}" type="pres">
      <dgm:prSet presAssocID="{DD7D51A7-C574-4A4E-A413-2F8C0B40366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CD24CDFE-0AB4-484D-801E-9899C343B485}" type="pres">
      <dgm:prSet presAssocID="{DD7D51A7-C574-4A4E-A413-2F8C0B40366C}" presName="BalanceSpacing" presStyleCnt="0"/>
      <dgm:spPr/>
    </dgm:pt>
    <dgm:pt modelId="{6518D567-7A83-42AB-85CA-B690A423C213}" type="pres">
      <dgm:prSet presAssocID="{DD7D51A7-C574-4A4E-A413-2F8C0B40366C}" presName="BalanceSpacing1" presStyleCnt="0"/>
      <dgm:spPr/>
    </dgm:pt>
    <dgm:pt modelId="{8952E2E4-29E6-4E94-8684-BC6C664CD09E}" type="pres">
      <dgm:prSet presAssocID="{E3242DBA-9104-4C0D-BECB-EF82B3B0FFD6}" presName="Accent1Text" presStyleLbl="node1" presStyleIdx="5" presStyleCnt="6"/>
      <dgm:spPr/>
    </dgm:pt>
  </dgm:ptLst>
  <dgm:cxnLst>
    <dgm:cxn modelId="{C5ABEF04-5BAD-425A-9D80-17CA1A3FBBEE}" srcId="{B0EDB71A-21C4-42D1-9C51-97A02A4079A8}" destId="{FB089D24-A93D-4A43-936B-EE2491B8278D}" srcOrd="0" destOrd="0" parTransId="{620019D3-D95B-41C8-8862-050DBF5EC30F}" sibTransId="{1663D00D-9DED-4A98-8CD2-8392D35DF5E6}"/>
    <dgm:cxn modelId="{2FB0A62D-8D7C-400D-AD69-02D67AA76383}" type="presOf" srcId="{37D59B50-AEDB-4B0E-937F-C58566D3CCA8}" destId="{B968938F-5B56-45F2-9916-FB8B059E514F}" srcOrd="0" destOrd="0" presId="urn:microsoft.com/office/officeart/2008/layout/AlternatingHexagons"/>
    <dgm:cxn modelId="{1C17C333-68DB-4453-B049-C0F843B2C2B3}" type="presOf" srcId="{9D017945-70CD-4297-9B19-234AF98BC508}" destId="{A131D456-AE48-4676-B556-404FE48E47AB}" srcOrd="0" destOrd="0" presId="urn:microsoft.com/office/officeart/2008/layout/AlternatingHexagons"/>
    <dgm:cxn modelId="{D3F6F361-305B-4B36-94D1-E2DA8231F800}" type="presOf" srcId="{94625C08-C2F0-4E5A-ADE8-3E853A67BBEB}" destId="{7559A0ED-50EB-4447-9F44-4549ABE112C9}" srcOrd="0" destOrd="0" presId="urn:microsoft.com/office/officeart/2008/layout/AlternatingHexagons"/>
    <dgm:cxn modelId="{17EFCD73-AA63-4558-B067-33CEFB16D7F1}" srcId="{94625C08-C2F0-4E5A-ADE8-3E853A67BBEB}" destId="{F291194A-8DCD-4706-B206-71A304AA2C43}" srcOrd="0" destOrd="0" parTransId="{7E60EAE5-FECA-47DF-AF4E-6A9AACFEA93E}" sibTransId="{37D59B50-AEDB-4B0E-937F-C58566D3CCA8}"/>
    <dgm:cxn modelId="{7ABB5D75-7950-466B-8C3E-3016210884F6}" srcId="{DD7D51A7-C574-4A4E-A413-2F8C0B40366C}" destId="{9D017945-70CD-4297-9B19-234AF98BC508}" srcOrd="0" destOrd="0" parTransId="{B5C88375-9F61-4000-BAB7-BD0ED010D6E1}" sibTransId="{C670ED5D-6115-46DC-A6A2-C5CE6060D88C}"/>
    <dgm:cxn modelId="{EE7AA559-C9A9-4975-88F2-59747B022935}" type="presOf" srcId="{DE589C3C-8E28-445B-8BA3-FE015507F0BB}" destId="{AA2521E9-9CC4-446C-A05D-996D58E6EEC4}" srcOrd="0" destOrd="0" presId="urn:microsoft.com/office/officeart/2008/layout/AlternatingHexagons"/>
    <dgm:cxn modelId="{CF2F487E-AAB4-4390-ADA3-8080F641DC48}" type="presOf" srcId="{FB089D24-A93D-4A43-936B-EE2491B8278D}" destId="{DD693F5E-DF21-49B3-9E19-68C32D80DB1F}" srcOrd="0" destOrd="0" presId="urn:microsoft.com/office/officeart/2008/layout/AlternatingHexagons"/>
    <dgm:cxn modelId="{F890B77E-5310-41DD-BF65-C7039B4C709E}" type="presOf" srcId="{B0EDB71A-21C4-42D1-9C51-97A02A4079A8}" destId="{6177A06D-5845-4A6C-9645-C2BDBE2A6AAB}" srcOrd="0" destOrd="0" presId="urn:microsoft.com/office/officeart/2008/layout/AlternatingHexagons"/>
    <dgm:cxn modelId="{E3A30B8B-6560-451A-B5EA-6CA22C7EA812}" type="presOf" srcId="{E3242DBA-9104-4C0D-BECB-EF82B3B0FFD6}" destId="{8952E2E4-29E6-4E94-8684-BC6C664CD09E}" srcOrd="0" destOrd="0" presId="urn:microsoft.com/office/officeart/2008/layout/AlternatingHexagons"/>
    <dgm:cxn modelId="{8452E391-D257-4FEC-9C33-4727C7C5FBA6}" type="presOf" srcId="{25529050-62D1-42D4-A616-A3F39F3799B7}" destId="{7852439A-D29E-431E-9817-4582CB0BBA82}" srcOrd="0" destOrd="0" presId="urn:microsoft.com/office/officeart/2008/layout/AlternatingHexagons"/>
    <dgm:cxn modelId="{4223809D-9E56-4139-9CEF-CBB2BC2C521B}" type="presOf" srcId="{F291194A-8DCD-4706-B206-71A304AA2C43}" destId="{7C1CED6E-885E-47B0-BC2E-9EC734EE25C0}" srcOrd="0" destOrd="0" presId="urn:microsoft.com/office/officeart/2008/layout/AlternatingHexagons"/>
    <dgm:cxn modelId="{87812AA9-745C-4CEA-9BEA-1CFE005689B7}" srcId="{94625C08-C2F0-4E5A-ADE8-3E853A67BBEB}" destId="{DD7D51A7-C574-4A4E-A413-2F8C0B40366C}" srcOrd="2" destOrd="0" parTransId="{9593E638-577A-49AF-B1B3-F0B4DF03F7E0}" sibTransId="{E3242DBA-9104-4C0D-BECB-EF82B3B0FFD6}"/>
    <dgm:cxn modelId="{200FC3BC-BFF2-44CC-8094-6413A3FD14DF}" srcId="{94625C08-C2F0-4E5A-ADE8-3E853A67BBEB}" destId="{B0EDB71A-21C4-42D1-9C51-97A02A4079A8}" srcOrd="1" destOrd="0" parTransId="{3B1A06D0-98CD-4079-867F-E436CC80D592}" sibTransId="{25529050-62D1-42D4-A616-A3F39F3799B7}"/>
    <dgm:cxn modelId="{FA093ECA-CB14-44A6-9647-9F5F4B768B4F}" srcId="{F291194A-8DCD-4706-B206-71A304AA2C43}" destId="{DE589C3C-8E28-445B-8BA3-FE015507F0BB}" srcOrd="0" destOrd="0" parTransId="{583A754D-D5D3-4453-8B69-5E1A9D3D4B49}" sibTransId="{44916D52-80A5-4281-976E-C54344CF7786}"/>
    <dgm:cxn modelId="{251F79CE-6343-4231-8148-3D7EE61B6183}" type="presOf" srcId="{DD7D51A7-C574-4A4E-A413-2F8C0B40366C}" destId="{21970924-9176-4539-981D-E2335E761288}" srcOrd="0" destOrd="0" presId="urn:microsoft.com/office/officeart/2008/layout/AlternatingHexagons"/>
    <dgm:cxn modelId="{9DAE6D95-928F-4487-91E1-40741A24443B}" type="presParOf" srcId="{7559A0ED-50EB-4447-9F44-4549ABE112C9}" destId="{CD6E57A4-2628-4EBB-BAB2-0CEC4D5C5D25}" srcOrd="0" destOrd="0" presId="urn:microsoft.com/office/officeart/2008/layout/AlternatingHexagons"/>
    <dgm:cxn modelId="{0855A1E0-BCEF-4D3C-9BD6-A3155A0624F7}" type="presParOf" srcId="{CD6E57A4-2628-4EBB-BAB2-0CEC4D5C5D25}" destId="{7C1CED6E-885E-47B0-BC2E-9EC734EE25C0}" srcOrd="0" destOrd="0" presId="urn:microsoft.com/office/officeart/2008/layout/AlternatingHexagons"/>
    <dgm:cxn modelId="{CBDD006F-A22B-42A3-97D3-72501E4BD02D}" type="presParOf" srcId="{CD6E57A4-2628-4EBB-BAB2-0CEC4D5C5D25}" destId="{AA2521E9-9CC4-446C-A05D-996D58E6EEC4}" srcOrd="1" destOrd="0" presId="urn:microsoft.com/office/officeart/2008/layout/AlternatingHexagons"/>
    <dgm:cxn modelId="{32E7F74B-B5BA-402B-BD75-1869F6CD5809}" type="presParOf" srcId="{CD6E57A4-2628-4EBB-BAB2-0CEC4D5C5D25}" destId="{109BC2D7-1E42-4430-AA48-A19DC570250C}" srcOrd="2" destOrd="0" presId="urn:microsoft.com/office/officeart/2008/layout/AlternatingHexagons"/>
    <dgm:cxn modelId="{C0278467-49B4-4C3C-A91B-C7BC8901CE32}" type="presParOf" srcId="{CD6E57A4-2628-4EBB-BAB2-0CEC4D5C5D25}" destId="{205CE0D5-326E-4469-8DEB-9DF3F7F57319}" srcOrd="3" destOrd="0" presId="urn:microsoft.com/office/officeart/2008/layout/AlternatingHexagons"/>
    <dgm:cxn modelId="{916948E2-98F5-4617-8495-10F35C11B901}" type="presParOf" srcId="{CD6E57A4-2628-4EBB-BAB2-0CEC4D5C5D25}" destId="{B968938F-5B56-45F2-9916-FB8B059E514F}" srcOrd="4" destOrd="0" presId="urn:microsoft.com/office/officeart/2008/layout/AlternatingHexagons"/>
    <dgm:cxn modelId="{092301EE-316D-49E8-BF49-0CF60C9F4A83}" type="presParOf" srcId="{7559A0ED-50EB-4447-9F44-4549ABE112C9}" destId="{F20192BC-3671-48A0-BB6F-6BD48D8F21C4}" srcOrd="1" destOrd="0" presId="urn:microsoft.com/office/officeart/2008/layout/AlternatingHexagons"/>
    <dgm:cxn modelId="{23BA08AB-1544-48A5-8764-0C76E5999864}" type="presParOf" srcId="{7559A0ED-50EB-4447-9F44-4549ABE112C9}" destId="{179A7104-A769-4263-A812-B389ACFFE1D2}" srcOrd="2" destOrd="0" presId="urn:microsoft.com/office/officeart/2008/layout/AlternatingHexagons"/>
    <dgm:cxn modelId="{53E32665-255F-4C79-9C6D-591092857D15}" type="presParOf" srcId="{179A7104-A769-4263-A812-B389ACFFE1D2}" destId="{6177A06D-5845-4A6C-9645-C2BDBE2A6AAB}" srcOrd="0" destOrd="0" presId="urn:microsoft.com/office/officeart/2008/layout/AlternatingHexagons"/>
    <dgm:cxn modelId="{15484441-7F7B-4A06-8EAF-8BD349939102}" type="presParOf" srcId="{179A7104-A769-4263-A812-B389ACFFE1D2}" destId="{DD693F5E-DF21-49B3-9E19-68C32D80DB1F}" srcOrd="1" destOrd="0" presId="urn:microsoft.com/office/officeart/2008/layout/AlternatingHexagons"/>
    <dgm:cxn modelId="{72092F88-1B71-4949-8502-E6696C49115A}" type="presParOf" srcId="{179A7104-A769-4263-A812-B389ACFFE1D2}" destId="{C4F7B4E5-B2A5-4C1F-92EF-1E7AB194E28C}" srcOrd="2" destOrd="0" presId="urn:microsoft.com/office/officeart/2008/layout/AlternatingHexagons"/>
    <dgm:cxn modelId="{76A14F7B-5089-43A6-9C29-72DB2BEAED2D}" type="presParOf" srcId="{179A7104-A769-4263-A812-B389ACFFE1D2}" destId="{4E10ED02-61A6-4C37-AD57-C8869F458891}" srcOrd="3" destOrd="0" presId="urn:microsoft.com/office/officeart/2008/layout/AlternatingHexagons"/>
    <dgm:cxn modelId="{235F251E-2212-44D8-B4D6-A06EE2125EA9}" type="presParOf" srcId="{179A7104-A769-4263-A812-B389ACFFE1D2}" destId="{7852439A-D29E-431E-9817-4582CB0BBA82}" srcOrd="4" destOrd="0" presId="urn:microsoft.com/office/officeart/2008/layout/AlternatingHexagons"/>
    <dgm:cxn modelId="{BA174DBD-11BA-47D6-BDEB-1B7967E6498E}" type="presParOf" srcId="{7559A0ED-50EB-4447-9F44-4549ABE112C9}" destId="{19FDD36E-3026-43B1-907C-A1FCBCD12578}" srcOrd="3" destOrd="0" presId="urn:microsoft.com/office/officeart/2008/layout/AlternatingHexagons"/>
    <dgm:cxn modelId="{2910393A-09F5-4931-BA0A-C5B84AB656ED}" type="presParOf" srcId="{7559A0ED-50EB-4447-9F44-4549ABE112C9}" destId="{8239D5A7-956B-4C73-85B8-74CB73716C69}" srcOrd="4" destOrd="0" presId="urn:microsoft.com/office/officeart/2008/layout/AlternatingHexagons"/>
    <dgm:cxn modelId="{87CF56D3-BCEB-4BD2-B1AD-8E7A35863931}" type="presParOf" srcId="{8239D5A7-956B-4C73-85B8-74CB73716C69}" destId="{21970924-9176-4539-981D-E2335E761288}" srcOrd="0" destOrd="0" presId="urn:microsoft.com/office/officeart/2008/layout/AlternatingHexagons"/>
    <dgm:cxn modelId="{5D680583-541C-4445-B5BF-397AFA88431C}" type="presParOf" srcId="{8239D5A7-956B-4C73-85B8-74CB73716C69}" destId="{A131D456-AE48-4676-B556-404FE48E47AB}" srcOrd="1" destOrd="0" presId="urn:microsoft.com/office/officeart/2008/layout/AlternatingHexagons"/>
    <dgm:cxn modelId="{2FC4649D-E4E7-4367-B499-1D730E57C7AC}" type="presParOf" srcId="{8239D5A7-956B-4C73-85B8-74CB73716C69}" destId="{CD24CDFE-0AB4-484D-801E-9899C343B485}" srcOrd="2" destOrd="0" presId="urn:microsoft.com/office/officeart/2008/layout/AlternatingHexagons"/>
    <dgm:cxn modelId="{EB26731A-11E4-44AB-90DC-27D61B34281F}" type="presParOf" srcId="{8239D5A7-956B-4C73-85B8-74CB73716C69}" destId="{6518D567-7A83-42AB-85CA-B690A423C213}" srcOrd="3" destOrd="0" presId="urn:microsoft.com/office/officeart/2008/layout/AlternatingHexagons"/>
    <dgm:cxn modelId="{E3EDB552-BF52-440C-88C8-5935BDD01977}" type="presParOf" srcId="{8239D5A7-956B-4C73-85B8-74CB73716C69}" destId="{8952E2E4-29E6-4E94-8684-BC6C664CD09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F84D9-E266-459B-B010-F776D168AFEA}">
      <dsp:nvSpPr>
        <dsp:cNvPr id="0" name=""/>
        <dsp:cNvSpPr/>
      </dsp:nvSpPr>
      <dsp:spPr>
        <a:xfrm>
          <a:off x="4815118" y="2209026"/>
          <a:ext cx="1694899" cy="16948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200" kern="1200" dirty="0"/>
            <a:t>Eingabegeräte</a:t>
          </a:r>
        </a:p>
      </dsp:txBody>
      <dsp:txXfrm>
        <a:off x="5063330" y="2457238"/>
        <a:ext cx="1198475" cy="1198475"/>
      </dsp:txXfrm>
    </dsp:sp>
    <dsp:sp modelId="{15D316E7-0CAC-416E-858E-2475BE90B8DD}">
      <dsp:nvSpPr>
        <dsp:cNvPr id="0" name=""/>
        <dsp:cNvSpPr/>
      </dsp:nvSpPr>
      <dsp:spPr>
        <a:xfrm rot="16200000">
          <a:off x="5407967" y="1940956"/>
          <a:ext cx="509201" cy="26938"/>
        </a:xfrm>
        <a:custGeom>
          <a:avLst/>
          <a:gdLst/>
          <a:ahLst/>
          <a:cxnLst/>
          <a:rect l="0" t="0" r="0" b="0"/>
          <a:pathLst>
            <a:path>
              <a:moveTo>
                <a:pt x="0" y="13469"/>
              </a:moveTo>
              <a:lnTo>
                <a:pt x="509201" y="1346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500" kern="1200"/>
        </a:p>
      </dsp:txBody>
      <dsp:txXfrm>
        <a:off x="5649838" y="1941695"/>
        <a:ext cx="25460" cy="25460"/>
      </dsp:txXfrm>
    </dsp:sp>
    <dsp:sp modelId="{7BDE25CE-9DD8-48FA-892B-DE69BE6B44E7}">
      <dsp:nvSpPr>
        <dsp:cNvPr id="0" name=""/>
        <dsp:cNvSpPr/>
      </dsp:nvSpPr>
      <dsp:spPr>
        <a:xfrm>
          <a:off x="4815118" y="4925"/>
          <a:ext cx="1694899" cy="16948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 dirty="0"/>
            <a:t>Tastatur</a:t>
          </a:r>
        </a:p>
      </dsp:txBody>
      <dsp:txXfrm>
        <a:off x="5063330" y="253137"/>
        <a:ext cx="1198475" cy="1198475"/>
      </dsp:txXfrm>
    </dsp:sp>
    <dsp:sp modelId="{329F5FD9-8851-45B6-B2FB-9C308CD9E253}">
      <dsp:nvSpPr>
        <dsp:cNvPr id="0" name=""/>
        <dsp:cNvSpPr/>
      </dsp:nvSpPr>
      <dsp:spPr>
        <a:xfrm>
          <a:off x="6510018" y="3043007"/>
          <a:ext cx="509201" cy="26938"/>
        </a:xfrm>
        <a:custGeom>
          <a:avLst/>
          <a:gdLst/>
          <a:ahLst/>
          <a:cxnLst/>
          <a:rect l="0" t="0" r="0" b="0"/>
          <a:pathLst>
            <a:path>
              <a:moveTo>
                <a:pt x="0" y="13469"/>
              </a:moveTo>
              <a:lnTo>
                <a:pt x="509201" y="1346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500" kern="1200"/>
        </a:p>
      </dsp:txBody>
      <dsp:txXfrm>
        <a:off x="6751888" y="3043746"/>
        <a:ext cx="25460" cy="25460"/>
      </dsp:txXfrm>
    </dsp:sp>
    <dsp:sp modelId="{D0725BD6-98FB-4BAB-9526-258007AC0DCE}">
      <dsp:nvSpPr>
        <dsp:cNvPr id="0" name=""/>
        <dsp:cNvSpPr/>
      </dsp:nvSpPr>
      <dsp:spPr>
        <a:xfrm>
          <a:off x="7019219" y="2209026"/>
          <a:ext cx="1694899" cy="16948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 dirty="0"/>
            <a:t>Mikrofon</a:t>
          </a:r>
        </a:p>
      </dsp:txBody>
      <dsp:txXfrm>
        <a:off x="7267431" y="2457238"/>
        <a:ext cx="1198475" cy="1198475"/>
      </dsp:txXfrm>
    </dsp:sp>
    <dsp:sp modelId="{34D60F90-F576-4B1C-AB16-E39B42D5748A}">
      <dsp:nvSpPr>
        <dsp:cNvPr id="0" name=""/>
        <dsp:cNvSpPr/>
      </dsp:nvSpPr>
      <dsp:spPr>
        <a:xfrm rot="5400000">
          <a:off x="5405504" y="4147520"/>
          <a:ext cx="514127" cy="26938"/>
        </a:xfrm>
        <a:custGeom>
          <a:avLst/>
          <a:gdLst/>
          <a:ahLst/>
          <a:cxnLst/>
          <a:rect l="0" t="0" r="0" b="0"/>
          <a:pathLst>
            <a:path>
              <a:moveTo>
                <a:pt x="0" y="13469"/>
              </a:moveTo>
              <a:lnTo>
                <a:pt x="514127" y="1346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500" kern="1200"/>
        </a:p>
      </dsp:txBody>
      <dsp:txXfrm>
        <a:off x="5649715" y="4148136"/>
        <a:ext cx="25706" cy="25706"/>
      </dsp:txXfrm>
    </dsp:sp>
    <dsp:sp modelId="{D7C73F92-8DB0-44B7-B7EC-88E127828882}">
      <dsp:nvSpPr>
        <dsp:cNvPr id="0" name=""/>
        <dsp:cNvSpPr/>
      </dsp:nvSpPr>
      <dsp:spPr>
        <a:xfrm>
          <a:off x="4815118" y="4418053"/>
          <a:ext cx="1694899" cy="16948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 dirty="0"/>
            <a:t>Touchscreen</a:t>
          </a:r>
        </a:p>
      </dsp:txBody>
      <dsp:txXfrm>
        <a:off x="5063330" y="4666265"/>
        <a:ext cx="1198475" cy="1198475"/>
      </dsp:txXfrm>
    </dsp:sp>
    <dsp:sp modelId="{712A3BB8-AD57-4084-AA05-08566A73BE6A}">
      <dsp:nvSpPr>
        <dsp:cNvPr id="0" name=""/>
        <dsp:cNvSpPr/>
      </dsp:nvSpPr>
      <dsp:spPr>
        <a:xfrm rot="10800000">
          <a:off x="4305917" y="3043007"/>
          <a:ext cx="509201" cy="26938"/>
        </a:xfrm>
        <a:custGeom>
          <a:avLst/>
          <a:gdLst/>
          <a:ahLst/>
          <a:cxnLst/>
          <a:rect l="0" t="0" r="0" b="0"/>
          <a:pathLst>
            <a:path>
              <a:moveTo>
                <a:pt x="0" y="13469"/>
              </a:moveTo>
              <a:lnTo>
                <a:pt x="509201" y="1346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500" kern="1200"/>
        </a:p>
      </dsp:txBody>
      <dsp:txXfrm rot="10800000">
        <a:off x="4547787" y="3043746"/>
        <a:ext cx="25460" cy="25460"/>
      </dsp:txXfrm>
    </dsp:sp>
    <dsp:sp modelId="{571E0E2C-0EA2-4359-B3A7-156B683F3A87}">
      <dsp:nvSpPr>
        <dsp:cNvPr id="0" name=""/>
        <dsp:cNvSpPr/>
      </dsp:nvSpPr>
      <dsp:spPr>
        <a:xfrm>
          <a:off x="2611017" y="2209026"/>
          <a:ext cx="1694899" cy="16948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 dirty="0"/>
            <a:t>Maus</a:t>
          </a:r>
        </a:p>
      </dsp:txBody>
      <dsp:txXfrm>
        <a:off x="2859229" y="2457238"/>
        <a:ext cx="1198475" cy="1198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B7A11-1AEB-4F84-B679-9A0697F97F1C}">
      <dsp:nvSpPr>
        <dsp:cNvPr id="0" name=""/>
        <dsp:cNvSpPr/>
      </dsp:nvSpPr>
      <dsp:spPr>
        <a:xfrm>
          <a:off x="15936" y="0"/>
          <a:ext cx="2254104" cy="1352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100" kern="1200" dirty="0"/>
            <a:t>Bildschirm</a:t>
          </a:r>
        </a:p>
      </dsp:txBody>
      <dsp:txXfrm>
        <a:off x="15936" y="0"/>
        <a:ext cx="2254104" cy="1352462"/>
      </dsp:txXfrm>
    </dsp:sp>
    <dsp:sp modelId="{C14FB2A7-61C3-4512-9D70-5855C2BEABD4}">
      <dsp:nvSpPr>
        <dsp:cNvPr id="0" name=""/>
        <dsp:cNvSpPr/>
      </dsp:nvSpPr>
      <dsp:spPr>
        <a:xfrm>
          <a:off x="4950621" y="0"/>
          <a:ext cx="2254104" cy="1352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100" kern="1200" dirty="0"/>
            <a:t>Drucker</a:t>
          </a:r>
        </a:p>
      </dsp:txBody>
      <dsp:txXfrm>
        <a:off x="4950621" y="0"/>
        <a:ext cx="2254104" cy="1352462"/>
      </dsp:txXfrm>
    </dsp:sp>
    <dsp:sp modelId="{A39642B0-B89E-46CE-972D-8772E800E5D1}">
      <dsp:nvSpPr>
        <dsp:cNvPr id="0" name=""/>
        <dsp:cNvSpPr/>
      </dsp:nvSpPr>
      <dsp:spPr>
        <a:xfrm>
          <a:off x="4947939" y="2154134"/>
          <a:ext cx="2254104" cy="1352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100" kern="1200" dirty="0"/>
            <a:t>Lautsprecher</a:t>
          </a:r>
        </a:p>
      </dsp:txBody>
      <dsp:txXfrm>
        <a:off x="4947939" y="2154134"/>
        <a:ext cx="2254104" cy="1352462"/>
      </dsp:txXfrm>
    </dsp:sp>
    <dsp:sp modelId="{301F3680-C37D-43BD-B9A6-0CD120B4E4C5}">
      <dsp:nvSpPr>
        <dsp:cNvPr id="0" name=""/>
        <dsp:cNvSpPr/>
      </dsp:nvSpPr>
      <dsp:spPr>
        <a:xfrm>
          <a:off x="0" y="2154134"/>
          <a:ext cx="2254104" cy="1352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100" kern="1200" dirty="0"/>
            <a:t>Kopfhörer</a:t>
          </a:r>
        </a:p>
      </dsp:txBody>
      <dsp:txXfrm>
        <a:off x="0" y="2154134"/>
        <a:ext cx="2254104" cy="1352462"/>
      </dsp:txXfrm>
    </dsp:sp>
    <dsp:sp modelId="{C2130B80-C83A-4BFA-97E2-20C00CF2AB68}">
      <dsp:nvSpPr>
        <dsp:cNvPr id="0" name=""/>
        <dsp:cNvSpPr/>
      </dsp:nvSpPr>
      <dsp:spPr>
        <a:xfrm>
          <a:off x="2539226" y="1051821"/>
          <a:ext cx="2254104" cy="1352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100" kern="1200" dirty="0"/>
            <a:t>Ausgabegeräte</a:t>
          </a:r>
        </a:p>
      </dsp:txBody>
      <dsp:txXfrm>
        <a:off x="2539226" y="1051821"/>
        <a:ext cx="2254104" cy="13524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CED6E-885E-47B0-BC2E-9EC734EE25C0}">
      <dsp:nvSpPr>
        <dsp:cNvPr id="0" name=""/>
        <dsp:cNvSpPr/>
      </dsp:nvSpPr>
      <dsp:spPr>
        <a:xfrm rot="5400000">
          <a:off x="3506806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2900" kern="1200"/>
        </a:p>
      </dsp:txBody>
      <dsp:txXfrm rot="-5400000">
        <a:off x="3909687" y="313106"/>
        <a:ext cx="1202866" cy="1382606"/>
      </dsp:txXfrm>
    </dsp:sp>
    <dsp:sp modelId="{AA2521E9-9CC4-446C-A05D-996D58E6EEC4}">
      <dsp:nvSpPr>
        <dsp:cNvPr id="0" name=""/>
        <dsp:cNvSpPr/>
      </dsp:nvSpPr>
      <dsp:spPr>
        <a:xfrm>
          <a:off x="5437901" y="401821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3600" kern="1200"/>
        </a:p>
      </dsp:txBody>
      <dsp:txXfrm>
        <a:off x="5437901" y="401821"/>
        <a:ext cx="2241629" cy="1205177"/>
      </dsp:txXfrm>
    </dsp:sp>
    <dsp:sp modelId="{B968938F-5B56-45F2-9916-FB8B059E514F}">
      <dsp:nvSpPr>
        <dsp:cNvPr id="0" name=""/>
        <dsp:cNvSpPr/>
      </dsp:nvSpPr>
      <dsp:spPr>
        <a:xfrm rot="5400000">
          <a:off x="1619499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100" kern="1200" dirty="0"/>
            <a:t>Prozessor </a:t>
          </a:r>
        </a:p>
      </dsp:txBody>
      <dsp:txXfrm rot="-5400000">
        <a:off x="2022380" y="313106"/>
        <a:ext cx="1202866" cy="1382606"/>
      </dsp:txXfrm>
    </dsp:sp>
    <dsp:sp modelId="{6177A06D-5845-4A6C-9645-C2BDBE2A6AAB}">
      <dsp:nvSpPr>
        <dsp:cNvPr id="0" name=""/>
        <dsp:cNvSpPr/>
      </dsp:nvSpPr>
      <dsp:spPr>
        <a:xfrm rot="5400000">
          <a:off x="2559537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200" kern="1200" dirty="0" err="1"/>
            <a:t>verarbeitungsgeräte</a:t>
          </a:r>
          <a:endParaRPr lang="de-AT" sz="1200" kern="1200" dirty="0"/>
        </a:p>
      </dsp:txBody>
      <dsp:txXfrm rot="-5400000">
        <a:off x="2962418" y="2018030"/>
        <a:ext cx="1202866" cy="1382606"/>
      </dsp:txXfrm>
    </dsp:sp>
    <dsp:sp modelId="{DD693F5E-DF21-49B3-9E19-68C32D80DB1F}">
      <dsp:nvSpPr>
        <dsp:cNvPr id="0" name=""/>
        <dsp:cNvSpPr/>
      </dsp:nvSpPr>
      <dsp:spPr>
        <a:xfrm>
          <a:off x="448468" y="2106744"/>
          <a:ext cx="2169318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3600" kern="1200"/>
        </a:p>
      </dsp:txBody>
      <dsp:txXfrm>
        <a:off x="448468" y="2106744"/>
        <a:ext cx="2169318" cy="1205177"/>
      </dsp:txXfrm>
    </dsp:sp>
    <dsp:sp modelId="{7852439A-D29E-431E-9817-4582CB0BBA82}">
      <dsp:nvSpPr>
        <dsp:cNvPr id="0" name=""/>
        <dsp:cNvSpPr/>
      </dsp:nvSpPr>
      <dsp:spPr>
        <a:xfrm rot="5400000">
          <a:off x="4446844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3600" kern="1200"/>
        </a:p>
      </dsp:txBody>
      <dsp:txXfrm rot="-5400000">
        <a:off x="4849725" y="2018030"/>
        <a:ext cx="1202866" cy="1382606"/>
      </dsp:txXfrm>
    </dsp:sp>
    <dsp:sp modelId="{21970924-9176-4539-981D-E2335E761288}">
      <dsp:nvSpPr>
        <dsp:cNvPr id="0" name=""/>
        <dsp:cNvSpPr/>
      </dsp:nvSpPr>
      <dsp:spPr>
        <a:xfrm rot="5400000">
          <a:off x="3506806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2900" kern="1200"/>
        </a:p>
      </dsp:txBody>
      <dsp:txXfrm rot="-5400000">
        <a:off x="3909687" y="3722953"/>
        <a:ext cx="1202866" cy="1382606"/>
      </dsp:txXfrm>
    </dsp:sp>
    <dsp:sp modelId="{A131D456-AE48-4676-B556-404FE48E47AB}">
      <dsp:nvSpPr>
        <dsp:cNvPr id="0" name=""/>
        <dsp:cNvSpPr/>
      </dsp:nvSpPr>
      <dsp:spPr>
        <a:xfrm>
          <a:off x="5437901" y="3811668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3600" kern="1200"/>
        </a:p>
      </dsp:txBody>
      <dsp:txXfrm>
        <a:off x="5437901" y="3811668"/>
        <a:ext cx="2241629" cy="1205177"/>
      </dsp:txXfrm>
    </dsp:sp>
    <dsp:sp modelId="{8952E2E4-29E6-4E94-8684-BC6C664CD09E}">
      <dsp:nvSpPr>
        <dsp:cNvPr id="0" name=""/>
        <dsp:cNvSpPr/>
      </dsp:nvSpPr>
      <dsp:spPr>
        <a:xfrm rot="5400000">
          <a:off x="1619499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3600" kern="1200"/>
        </a:p>
      </dsp:txBody>
      <dsp:txXfrm rot="-5400000">
        <a:off x="2022380" y="3722953"/>
        <a:ext cx="1202866" cy="1382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6796-4E3F-48C0-80E3-A0ED4A497760}" type="datetimeFigureOut">
              <a:rPr lang="de-AT" smtClean="0"/>
              <a:t>25.09.2024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5EC2-E51B-4990-BE4B-C552342948E9}" type="slidenum">
              <a:rPr lang="de-AT" smtClean="0"/>
              <a:t>‹Nr.›</a:t>
            </a:fld>
            <a:endParaRPr lang="de-A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368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6796-4E3F-48C0-80E3-A0ED4A497760}" type="datetimeFigureOut">
              <a:rPr lang="de-AT" smtClean="0"/>
              <a:t>25.09.2024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5EC2-E51B-4990-BE4B-C552342948E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118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6796-4E3F-48C0-80E3-A0ED4A497760}" type="datetimeFigureOut">
              <a:rPr lang="de-AT" smtClean="0"/>
              <a:t>25.09.2024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5EC2-E51B-4990-BE4B-C552342948E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4794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6796-4E3F-48C0-80E3-A0ED4A497760}" type="datetimeFigureOut">
              <a:rPr lang="de-AT" smtClean="0"/>
              <a:t>25.09.2024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5EC2-E51B-4990-BE4B-C552342948E9}" type="slidenum">
              <a:rPr lang="de-AT" smtClean="0"/>
              <a:t>‹Nr.›</a:t>
            </a:fld>
            <a:endParaRPr lang="de-A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3615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6796-4E3F-48C0-80E3-A0ED4A497760}" type="datetimeFigureOut">
              <a:rPr lang="de-AT" smtClean="0"/>
              <a:t>25.09.2024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5EC2-E51B-4990-BE4B-C552342948E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2744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6796-4E3F-48C0-80E3-A0ED4A497760}" type="datetimeFigureOut">
              <a:rPr lang="de-AT" smtClean="0"/>
              <a:t>25.09.2024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5EC2-E51B-4990-BE4B-C552342948E9}" type="slidenum">
              <a:rPr lang="de-AT" smtClean="0"/>
              <a:t>‹Nr.›</a:t>
            </a:fld>
            <a:endParaRPr lang="de-A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1518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6796-4E3F-48C0-80E3-A0ED4A497760}" type="datetimeFigureOut">
              <a:rPr lang="de-AT" smtClean="0"/>
              <a:t>25.09.2024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5EC2-E51B-4990-BE4B-C552342948E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53997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6796-4E3F-48C0-80E3-A0ED4A497760}" type="datetimeFigureOut">
              <a:rPr lang="de-AT" smtClean="0"/>
              <a:t>25.09.2024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5EC2-E51B-4990-BE4B-C552342948E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43168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6796-4E3F-48C0-80E3-A0ED4A497760}" type="datetimeFigureOut">
              <a:rPr lang="de-AT" smtClean="0"/>
              <a:t>25.09.2024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5EC2-E51B-4990-BE4B-C552342948E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2129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6796-4E3F-48C0-80E3-A0ED4A497760}" type="datetimeFigureOut">
              <a:rPr lang="de-AT" smtClean="0"/>
              <a:t>25.09.2024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5EC2-E51B-4990-BE4B-C552342948E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23017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6796-4E3F-48C0-80E3-A0ED4A497760}" type="datetimeFigureOut">
              <a:rPr lang="de-AT" smtClean="0"/>
              <a:t>25.09.2024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5EC2-E51B-4990-BE4B-C552342948E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5065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6796-4E3F-48C0-80E3-A0ED4A497760}" type="datetimeFigureOut">
              <a:rPr lang="de-AT" smtClean="0"/>
              <a:t>25.09.2024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5EC2-E51B-4990-BE4B-C552342948E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153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6796-4E3F-48C0-80E3-A0ED4A497760}" type="datetimeFigureOut">
              <a:rPr lang="de-AT" smtClean="0"/>
              <a:t>25.09.2024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5EC2-E51B-4990-BE4B-C552342948E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366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6796-4E3F-48C0-80E3-A0ED4A497760}" type="datetimeFigureOut">
              <a:rPr lang="de-AT" smtClean="0"/>
              <a:t>25.09.2024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5EC2-E51B-4990-BE4B-C552342948E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4422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6796-4E3F-48C0-80E3-A0ED4A497760}" type="datetimeFigureOut">
              <a:rPr lang="de-AT" smtClean="0"/>
              <a:t>25.09.2024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5EC2-E51B-4990-BE4B-C552342948E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274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6796-4E3F-48C0-80E3-A0ED4A497760}" type="datetimeFigureOut">
              <a:rPr lang="de-AT" smtClean="0"/>
              <a:t>25.09.2024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5EC2-E51B-4990-BE4B-C552342948E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1998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6796-4E3F-48C0-80E3-A0ED4A497760}" type="datetimeFigureOut">
              <a:rPr lang="de-AT" smtClean="0"/>
              <a:t>25.09.2024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75EC2-E51B-4990-BE4B-C552342948E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3016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09A6796-4E3F-48C0-80E3-A0ED4A497760}" type="datetimeFigureOut">
              <a:rPr lang="de-AT" smtClean="0"/>
              <a:t>25.09.2024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2275EC2-E51B-4990-BE4B-C552342948E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830995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132A9-7FCB-4420-B24B-CB7C504815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Computerteile + </a:t>
            </a:r>
            <a:br>
              <a:rPr lang="de-AT" dirty="0"/>
            </a:br>
            <a:r>
              <a:rPr lang="de-AT" dirty="0"/>
              <a:t>kauf Entscheidung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CD13D32-324F-4C96-B833-18D7562C7A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err="1"/>
              <a:t>Alyx</a:t>
            </a:r>
            <a:r>
              <a:rPr lang="de-AT" dirty="0"/>
              <a:t> TRÄXLER</a:t>
            </a:r>
          </a:p>
        </p:txBody>
      </p:sp>
    </p:spTree>
    <p:extLst>
      <p:ext uri="{BB962C8B-B14F-4D97-AF65-F5344CB8AC3E}">
        <p14:creationId xmlns:p14="http://schemas.microsoft.com/office/powerpoint/2010/main" val="269896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256C3D47-8C9A-42AE-95BC-6BE76F962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688" y="372523"/>
            <a:ext cx="2905125" cy="1571625"/>
          </a:xfrm>
          <a:prstGeom prst="rect">
            <a:avLst/>
          </a:prstGeom>
        </p:spPr>
      </p:pic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A2FD7CF9-D700-4CF8-B731-DBFF648AE0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437619"/>
              </p:ext>
            </p:extLst>
          </p:nvPr>
        </p:nvGraphicFramePr>
        <p:xfrm>
          <a:off x="411061" y="372523"/>
          <a:ext cx="11325137" cy="6112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Grafik 17">
            <a:extLst>
              <a:ext uri="{FF2B5EF4-FFF2-40B4-BE49-F238E27FC236}">
                <a16:creationId xmlns:a16="http://schemas.microsoft.com/office/drawing/2014/main" id="{B25314BD-FC45-4985-BC1D-F8E21A1993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457" y="2500311"/>
            <a:ext cx="2466975" cy="1857375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F751E8BB-2E76-4B44-A4DC-EC879C542D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28289" y="2366960"/>
            <a:ext cx="2152650" cy="212407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CB655623-68B8-46F7-AC4F-0B5E9F212CB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8657" t="-1427" r="20331" b="-1"/>
          <a:stretch/>
        </p:blipFill>
        <p:spPr>
          <a:xfrm>
            <a:off x="2399252" y="4491035"/>
            <a:ext cx="2718034" cy="233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3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5D8F99E9-2EFB-4259-879A-D18E50A828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6151898"/>
              </p:ext>
            </p:extLst>
          </p:nvPr>
        </p:nvGraphicFramePr>
        <p:xfrm>
          <a:off x="2489433" y="1675701"/>
          <a:ext cx="7213134" cy="3506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Grafik 9">
            <a:extLst>
              <a:ext uri="{FF2B5EF4-FFF2-40B4-BE49-F238E27FC236}">
                <a16:creationId xmlns:a16="http://schemas.microsoft.com/office/drawing/2014/main" id="{C8B154C0-C5FE-41DE-84BD-25D5A5A92C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08" y="115566"/>
            <a:ext cx="2409825" cy="189547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ABE7DB2-91DA-448B-B908-56B4BA41D2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0592" y="132651"/>
            <a:ext cx="2971800" cy="154305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81B4D1B-0D31-465B-9374-979FFC8470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08" y="4608834"/>
            <a:ext cx="2133600" cy="21336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31C4208-F818-4514-BA00-510E02A188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59742" y="4618359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01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B7238C33-8B45-4FA0-9F92-0C96A28244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019702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5875663"/>
      </p:ext>
    </p:extLst>
  </p:cSld>
  <p:clrMapOvr>
    <a:masterClrMapping/>
  </p:clrMapOvr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19</Words>
  <Application>Microsoft Office PowerPoint</Application>
  <PresentationFormat>Breitbild</PresentationFormat>
  <Paragraphs>14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7" baseType="lpstr">
      <vt:lpstr>Century Gothic</vt:lpstr>
      <vt:lpstr>Wingdings 3</vt:lpstr>
      <vt:lpstr>Segment</vt:lpstr>
      <vt:lpstr>Computerteile +  kauf Entscheidung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Computerteile +  kauf Entscheidung</dc:title>
  <dc:creator>Caroline TRÄXLER</dc:creator>
  <cp:lastModifiedBy>Caroline TRÄXLER</cp:lastModifiedBy>
  <cp:revision>7</cp:revision>
  <dcterms:created xsi:type="dcterms:W3CDTF">2024-09-18T06:58:13Z</dcterms:created>
  <dcterms:modified xsi:type="dcterms:W3CDTF">2024-09-25T06:08:04Z</dcterms:modified>
</cp:coreProperties>
</file>