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F39CC5C-3245-488B-8938-0307D3F6416B}" type="datetimeFigureOut">
              <a:rPr lang="de-AT" smtClean="0"/>
              <a:t>18.09.2024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5BFA8AF-2C47-44F8-85A6-466F61DA7E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3379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CC5C-3245-488B-8938-0307D3F6416B}" type="datetimeFigureOut">
              <a:rPr lang="de-AT" smtClean="0"/>
              <a:t>18.09.2024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8AF-2C47-44F8-85A6-466F61DA7E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645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CC5C-3245-488B-8938-0307D3F6416B}" type="datetimeFigureOut">
              <a:rPr lang="de-AT" smtClean="0"/>
              <a:t>18.09.2024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8AF-2C47-44F8-85A6-466F61DA7E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2541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CC5C-3245-488B-8938-0307D3F6416B}" type="datetimeFigureOut">
              <a:rPr lang="de-AT" smtClean="0"/>
              <a:t>18.09.2024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8AF-2C47-44F8-85A6-466F61DA7E90}" type="slidenum">
              <a:rPr lang="de-AT" smtClean="0"/>
              <a:t>‹Nr.›</a:t>
            </a:fld>
            <a:endParaRPr lang="de-AT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606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CC5C-3245-488B-8938-0307D3F6416B}" type="datetimeFigureOut">
              <a:rPr lang="de-AT" smtClean="0"/>
              <a:t>18.09.2024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8AF-2C47-44F8-85A6-466F61DA7E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6670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CC5C-3245-488B-8938-0307D3F6416B}" type="datetimeFigureOut">
              <a:rPr lang="de-AT" smtClean="0"/>
              <a:t>18.09.2024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8AF-2C47-44F8-85A6-466F61DA7E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8037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CC5C-3245-488B-8938-0307D3F6416B}" type="datetimeFigureOut">
              <a:rPr lang="de-AT" smtClean="0"/>
              <a:t>18.09.2024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8AF-2C47-44F8-85A6-466F61DA7E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4497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CC5C-3245-488B-8938-0307D3F6416B}" type="datetimeFigureOut">
              <a:rPr lang="de-AT" smtClean="0"/>
              <a:t>18.09.2024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8AF-2C47-44F8-85A6-466F61DA7E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1394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CC5C-3245-488B-8938-0307D3F6416B}" type="datetimeFigureOut">
              <a:rPr lang="de-AT" smtClean="0"/>
              <a:t>18.09.2024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8AF-2C47-44F8-85A6-466F61DA7E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535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CC5C-3245-488B-8938-0307D3F6416B}" type="datetimeFigureOut">
              <a:rPr lang="de-AT" smtClean="0"/>
              <a:t>18.09.2024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8AF-2C47-44F8-85A6-466F61DA7E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114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CC5C-3245-488B-8938-0307D3F6416B}" type="datetimeFigureOut">
              <a:rPr lang="de-AT" smtClean="0"/>
              <a:t>18.09.2024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8AF-2C47-44F8-85A6-466F61DA7E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273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CC5C-3245-488B-8938-0307D3F6416B}" type="datetimeFigureOut">
              <a:rPr lang="de-AT" smtClean="0"/>
              <a:t>18.09.2024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8AF-2C47-44F8-85A6-466F61DA7E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170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CC5C-3245-488B-8938-0307D3F6416B}" type="datetimeFigureOut">
              <a:rPr lang="de-AT" smtClean="0"/>
              <a:t>18.09.2024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8AF-2C47-44F8-85A6-466F61DA7E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107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CC5C-3245-488B-8938-0307D3F6416B}" type="datetimeFigureOut">
              <a:rPr lang="de-AT" smtClean="0"/>
              <a:t>18.09.2024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8AF-2C47-44F8-85A6-466F61DA7E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721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CC5C-3245-488B-8938-0307D3F6416B}" type="datetimeFigureOut">
              <a:rPr lang="de-AT" smtClean="0"/>
              <a:t>18.09.2024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8AF-2C47-44F8-85A6-466F61DA7E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338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CC5C-3245-488B-8938-0307D3F6416B}" type="datetimeFigureOut">
              <a:rPr lang="de-AT" smtClean="0"/>
              <a:t>18.09.2024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8AF-2C47-44F8-85A6-466F61DA7E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7364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CC5C-3245-488B-8938-0307D3F6416B}" type="datetimeFigureOut">
              <a:rPr lang="de-AT" smtClean="0"/>
              <a:t>18.09.2024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FA8AF-2C47-44F8-85A6-466F61DA7E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285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9CC5C-3245-488B-8938-0307D3F6416B}" type="datetimeFigureOut">
              <a:rPr lang="de-AT" smtClean="0"/>
              <a:t>18.09.2024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FA8AF-2C47-44F8-85A6-466F61DA7E9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25772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02602B-F1B7-4139-9522-F6EEFD4F16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Computerteile + Kaufentscheidung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01ABB8B-C22D-44C1-9553-F2F52C9307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Melisa</a:t>
            </a:r>
          </a:p>
        </p:txBody>
      </p:sp>
    </p:spTree>
    <p:extLst>
      <p:ext uri="{BB962C8B-B14F-4D97-AF65-F5344CB8AC3E}">
        <p14:creationId xmlns:p14="http://schemas.microsoft.com/office/powerpoint/2010/main" val="246508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561EF-AF7B-4BE3-B437-CDDD3821D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eingabegeräte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0BDBDE-12B5-474D-86CF-A90297BF7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Bildschirm </a:t>
            </a:r>
          </a:p>
          <a:p>
            <a:r>
              <a:rPr lang="de-AT" dirty="0"/>
              <a:t>Tastatur </a:t>
            </a:r>
          </a:p>
          <a:p>
            <a:r>
              <a:rPr lang="de-AT" dirty="0"/>
              <a:t>Maus </a:t>
            </a:r>
          </a:p>
          <a:p>
            <a:r>
              <a:rPr lang="de-AT" dirty="0"/>
              <a:t>Touchscreen </a:t>
            </a:r>
          </a:p>
          <a:p>
            <a:r>
              <a:rPr lang="de-AT" dirty="0"/>
              <a:t>Touchpad </a:t>
            </a:r>
          </a:p>
          <a:p>
            <a:r>
              <a:rPr lang="de-AT" dirty="0"/>
              <a:t>Scanner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1FFD3C6-F25F-4626-AE30-24AAEFE31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73" y="1705447"/>
            <a:ext cx="7200000" cy="398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03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561EF-AF7B-4BE3-B437-CDDD3821D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Ausgabegeräte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0BDBDE-12B5-474D-86CF-A90297BF7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Monitore </a:t>
            </a:r>
          </a:p>
          <a:p>
            <a:r>
              <a:rPr lang="de-AT" dirty="0"/>
              <a:t>Drucker </a:t>
            </a:r>
          </a:p>
          <a:p>
            <a:r>
              <a:rPr lang="de-AT" dirty="0"/>
              <a:t>Lautsprecher </a:t>
            </a:r>
          </a:p>
          <a:p>
            <a:r>
              <a:rPr lang="de-AT" dirty="0"/>
              <a:t>Kopfhörer </a:t>
            </a:r>
          </a:p>
          <a:p>
            <a:r>
              <a:rPr lang="de-AT" dirty="0"/>
              <a:t>Projektoren</a:t>
            </a:r>
          </a:p>
          <a:p>
            <a:r>
              <a:rPr lang="de-AT" dirty="0"/>
              <a:t>Braille-Lesegeräte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561FBC5-13D5-4E53-AFAE-A59C27E4F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030" y="1766985"/>
            <a:ext cx="62769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20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455749-5CFF-4F6D-AB37-D4883D1F4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412" y="646510"/>
            <a:ext cx="9905998" cy="1478570"/>
          </a:xfrm>
        </p:spPr>
        <p:txBody>
          <a:bodyPr/>
          <a:lstStyle/>
          <a:p>
            <a:r>
              <a:rPr lang="de-AT" dirty="0" err="1"/>
              <a:t>verarbeitungsgeräte</a:t>
            </a:r>
            <a:endParaRPr lang="de-AT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AF39B94-FA79-41F8-BE09-9B237902C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Prozessor (CPU)</a:t>
            </a:r>
          </a:p>
          <a:p>
            <a:r>
              <a:rPr lang="de-AT" dirty="0"/>
              <a:t>Ram (Arbeitsspeicher) </a:t>
            </a:r>
          </a:p>
          <a:p>
            <a:r>
              <a:rPr lang="de-AT" dirty="0"/>
              <a:t>Grafikkarte (GPU)</a:t>
            </a:r>
          </a:p>
          <a:p>
            <a:r>
              <a:rPr lang="de-AT" dirty="0"/>
              <a:t>Motherboard</a:t>
            </a:r>
          </a:p>
          <a:p>
            <a:r>
              <a:rPr lang="de-AT" dirty="0"/>
              <a:t>Soundkarte </a:t>
            </a:r>
          </a:p>
          <a:p>
            <a:r>
              <a:rPr lang="de-AT" dirty="0"/>
              <a:t>Netzwerkkarte </a:t>
            </a:r>
          </a:p>
          <a:p>
            <a:endParaRPr lang="de-AT" dirty="0"/>
          </a:p>
          <a:p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C34ED96-8240-4380-B030-AFEE6A0AC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32" y="2249487"/>
            <a:ext cx="5400000" cy="358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5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altkreis">
  <a:themeElements>
    <a:clrScheme name="Schaltkreis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Schaltkreis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haltkreis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TM04033919[[fn=Schaltkreis]]</Template>
  <TotalTime>0</TotalTime>
  <Words>34</Words>
  <Application>Microsoft Office PowerPoint</Application>
  <PresentationFormat>Breitbild</PresentationFormat>
  <Paragraphs>23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Tw Cen MT</vt:lpstr>
      <vt:lpstr>Schaltkreis</vt:lpstr>
      <vt:lpstr>Computerteile + Kaufentscheidung</vt:lpstr>
      <vt:lpstr>eingabegeräte</vt:lpstr>
      <vt:lpstr>Ausgabegeräte</vt:lpstr>
      <vt:lpstr>verarbeitungsgeräte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Computerteile + Kaufentscheidung</dc:title>
  <dc:creator>SchülerInnen - Allgemein</dc:creator>
  <cp:lastModifiedBy>SchülerInnen - Allgemein</cp:lastModifiedBy>
  <cp:revision>6</cp:revision>
  <dcterms:created xsi:type="dcterms:W3CDTF">2024-09-18T06:58:54Z</dcterms:created>
  <dcterms:modified xsi:type="dcterms:W3CDTF">2024-09-18T07:40:53Z</dcterms:modified>
</cp:coreProperties>
</file>