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229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745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403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132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3223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2482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702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7976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890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140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174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118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669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69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072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698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586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746EC15-48DC-466D-B759-8650DA537736}" type="datetimeFigureOut">
              <a:rPr lang="de-AT" smtClean="0"/>
              <a:t>18.09.2024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de-A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F6A94E3-67E3-43CB-BB26-0FA5179389A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861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A87BA-C8F5-45AC-9377-08527A9D5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876" y="830944"/>
            <a:ext cx="8453906" cy="2696632"/>
          </a:xfrm>
        </p:spPr>
        <p:txBody>
          <a:bodyPr/>
          <a:lstStyle/>
          <a:p>
            <a:r>
              <a:rPr lang="de-AT" dirty="0"/>
              <a:t>Computerteile + Kaufentscheidung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382B59-4C54-4ABA-B716-584A28DCB64F}"/>
              </a:ext>
            </a:extLst>
          </p:cNvPr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de-AT" dirty="0"/>
              <a:t>Florentina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03ECE8-F583-4B1C-B1F6-0857915BC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26123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9432F-E33F-4210-8829-01E963842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Verarbeitungsgeräte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19FCD0-C0FC-450C-8C8D-04A330B52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79700"/>
            <a:ext cx="2515346" cy="2120900"/>
          </a:xfrm>
        </p:spPr>
        <p:txBody>
          <a:bodyPr/>
          <a:lstStyle/>
          <a:p>
            <a:r>
              <a:rPr lang="de-AT" dirty="0"/>
              <a:t>Festplatte</a:t>
            </a:r>
          </a:p>
          <a:p>
            <a:r>
              <a:rPr lang="de-AT" dirty="0"/>
              <a:t>Prozessor</a:t>
            </a:r>
          </a:p>
          <a:p>
            <a:r>
              <a:rPr lang="de-AT" dirty="0" err="1"/>
              <a:t>Arbeitspeicher</a:t>
            </a:r>
            <a:endParaRPr lang="de-AT" dirty="0"/>
          </a:p>
          <a:p>
            <a:r>
              <a:rPr lang="de-AT" dirty="0"/>
              <a:t>Grafikkarte</a:t>
            </a:r>
          </a:p>
        </p:txBody>
      </p:sp>
      <p:pic>
        <p:nvPicPr>
          <p:cNvPr id="3074" name="Picture 2" descr="10x 3.5&quot; Interne Festplatte | 500 GB HDD | SATA – Hohe Kapazität und  Zuverlässigkeit">
            <a:extLst>
              <a:ext uri="{FF2B5EF4-FFF2-40B4-BE49-F238E27FC236}">
                <a16:creationId xmlns:a16="http://schemas.microsoft.com/office/drawing/2014/main" id="{011B9A83-D645-4A69-AAB0-783C7E7A8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244845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Was ist ein Prozessor? Grundlagen und Funktionsweise erklärt">
            <a:extLst>
              <a:ext uri="{FF2B5EF4-FFF2-40B4-BE49-F238E27FC236}">
                <a16:creationId xmlns:a16="http://schemas.microsoft.com/office/drawing/2014/main" id="{D6839F31-A62B-4C1F-B9E5-1B8B6A882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867" y="494665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rafikkarten: Alte PCs für Spiele und KI aufrüsten - DER SPIEGEL">
            <a:extLst>
              <a:ext uri="{FF2B5EF4-FFF2-40B4-BE49-F238E27FC236}">
                <a16:creationId xmlns:a16="http://schemas.microsoft.com/office/drawing/2014/main" id="{DA7AE751-B9E4-4CF6-A811-45109FA88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237" y="2448450"/>
            <a:ext cx="3668259" cy="205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42761A9-6B3A-4D0F-A09E-63C1DAC2571D}"/>
              </a:ext>
            </a:extLst>
          </p:cNvPr>
          <p:cNvSpPr txBox="1"/>
          <p:nvPr/>
        </p:nvSpPr>
        <p:spPr>
          <a:xfrm>
            <a:off x="838200" y="5746750"/>
            <a:ext cx="4186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Verarbeitungsgeräte…verarbeitet die Informationen</a:t>
            </a:r>
          </a:p>
        </p:txBody>
      </p:sp>
    </p:spTree>
    <p:extLst>
      <p:ext uri="{BB962C8B-B14F-4D97-AF65-F5344CB8AC3E}">
        <p14:creationId xmlns:p14="http://schemas.microsoft.com/office/powerpoint/2010/main" val="44101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1DA31C-DCC8-46EF-BAE2-101CA748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Eingabegeräte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04EAAF-2754-4EF0-8739-754528AD0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1" y="2468032"/>
            <a:ext cx="2425700" cy="3416300"/>
          </a:xfrm>
        </p:spPr>
        <p:txBody>
          <a:bodyPr/>
          <a:lstStyle/>
          <a:p>
            <a:r>
              <a:rPr lang="de-AT" dirty="0" err="1"/>
              <a:t>Tastertur</a:t>
            </a:r>
            <a:endParaRPr lang="de-AT" dirty="0"/>
          </a:p>
          <a:p>
            <a:r>
              <a:rPr lang="de-AT" dirty="0" err="1"/>
              <a:t>Mirkofon</a:t>
            </a:r>
            <a:endParaRPr lang="de-AT" dirty="0"/>
          </a:p>
          <a:p>
            <a:r>
              <a:rPr lang="de-AT" dirty="0"/>
              <a:t>Maus</a:t>
            </a:r>
          </a:p>
          <a:p>
            <a:r>
              <a:rPr lang="de-AT" dirty="0"/>
              <a:t>Touchscreen</a:t>
            </a:r>
          </a:p>
          <a:p>
            <a:r>
              <a:rPr lang="de-AT" dirty="0"/>
              <a:t>Touchpad</a:t>
            </a:r>
          </a:p>
          <a:p>
            <a:r>
              <a:rPr lang="de-AT" dirty="0"/>
              <a:t>Webcam</a:t>
            </a:r>
          </a:p>
          <a:p>
            <a:r>
              <a:rPr lang="de-AT" dirty="0"/>
              <a:t>…</a:t>
            </a:r>
          </a:p>
          <a:p>
            <a:endParaRPr lang="de-AT" dirty="0"/>
          </a:p>
        </p:txBody>
      </p:sp>
      <p:pic>
        <p:nvPicPr>
          <p:cNvPr id="1028" name="Picture 4" descr="Die besten TKL Tastaturen für Gamer: Top 4">
            <a:extLst>
              <a:ext uri="{FF2B5EF4-FFF2-40B4-BE49-F238E27FC236}">
                <a16:creationId xmlns:a16="http://schemas.microsoft.com/office/drawing/2014/main" id="{3A690CEA-A1FC-4848-A8BF-16CB74B3A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775" y="2000250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lüschdecke Mikrofon retro - PIXERS.AT">
            <a:extLst>
              <a:ext uri="{FF2B5EF4-FFF2-40B4-BE49-F238E27FC236}">
                <a16:creationId xmlns:a16="http://schemas.microsoft.com/office/drawing/2014/main" id="{29DE1390-2D97-4FDC-8187-961E1E257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89" y="2553759"/>
            <a:ext cx="1312862" cy="1750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ichtig Fotografieren: Tipps &amp; Tricks für Foto-Neulinge">
            <a:extLst>
              <a:ext uri="{FF2B5EF4-FFF2-40B4-BE49-F238E27FC236}">
                <a16:creationId xmlns:a16="http://schemas.microsoft.com/office/drawing/2014/main" id="{E249C120-7715-46CD-8291-17F774D8D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620" y="4767263"/>
            <a:ext cx="2624940" cy="174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54ED4C3F-B49B-4B86-BB8E-2F70C3450E04}"/>
              </a:ext>
            </a:extLst>
          </p:cNvPr>
          <p:cNvSpPr txBox="1"/>
          <p:nvPr/>
        </p:nvSpPr>
        <p:spPr>
          <a:xfrm>
            <a:off x="279400" y="5765800"/>
            <a:ext cx="558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chemeClr val="accent6">
                    <a:lumMod val="50000"/>
                  </a:schemeClr>
                </a:solidFill>
              </a:rPr>
              <a:t>Eingabegeräte…sind Geräte mit </a:t>
            </a:r>
            <a:r>
              <a:rPr lang="de-AT" b="1" dirty="0" err="1">
                <a:solidFill>
                  <a:schemeClr val="accent6">
                    <a:lumMod val="50000"/>
                  </a:schemeClr>
                </a:solidFill>
              </a:rPr>
              <a:t>dennen</a:t>
            </a:r>
            <a:r>
              <a:rPr lang="de-AT" b="1" dirty="0">
                <a:solidFill>
                  <a:schemeClr val="accent6">
                    <a:lumMod val="50000"/>
                  </a:schemeClr>
                </a:solidFill>
              </a:rPr>
              <a:t> man </a:t>
            </a:r>
            <a:r>
              <a:rPr lang="de-AT" b="1" dirty="0" err="1">
                <a:solidFill>
                  <a:schemeClr val="accent6">
                    <a:lumMod val="50000"/>
                  </a:schemeClr>
                </a:solidFill>
              </a:rPr>
              <a:t>Informantionen</a:t>
            </a:r>
            <a:r>
              <a:rPr lang="de-AT" b="1" dirty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de-AT" sz="2000" b="1" dirty="0">
                <a:solidFill>
                  <a:schemeClr val="accent6">
                    <a:lumMod val="50000"/>
                  </a:schemeClr>
                </a:solidFill>
              </a:rPr>
              <a:t>der</a:t>
            </a:r>
            <a:r>
              <a:rPr lang="de-AT" b="1" dirty="0">
                <a:solidFill>
                  <a:schemeClr val="accent6">
                    <a:lumMod val="50000"/>
                  </a:schemeClr>
                </a:solidFill>
              </a:rPr>
              <a:t> Computer bringt</a:t>
            </a:r>
          </a:p>
        </p:txBody>
      </p:sp>
    </p:spTree>
    <p:extLst>
      <p:ext uri="{BB962C8B-B14F-4D97-AF65-F5344CB8AC3E}">
        <p14:creationId xmlns:p14="http://schemas.microsoft.com/office/powerpoint/2010/main" val="146175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0B35AB-48ED-4F52-842E-5F320A14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Ausgabegeräte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F9568E-4DCD-40A2-90A8-7F70F4141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2350246" cy="3416300"/>
          </a:xfrm>
        </p:spPr>
        <p:txBody>
          <a:bodyPr/>
          <a:lstStyle/>
          <a:p>
            <a:r>
              <a:rPr lang="de-AT" dirty="0"/>
              <a:t>Lautsprecher</a:t>
            </a:r>
          </a:p>
          <a:p>
            <a:r>
              <a:rPr lang="de-AT" dirty="0"/>
              <a:t>Drucker</a:t>
            </a:r>
          </a:p>
          <a:p>
            <a:r>
              <a:rPr lang="de-AT" dirty="0"/>
              <a:t>Kopfhörer</a:t>
            </a:r>
          </a:p>
          <a:p>
            <a:r>
              <a:rPr lang="de-AT" dirty="0"/>
              <a:t>Bildschirm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B997D38-685F-4D16-88FF-6C177C9894AE}"/>
              </a:ext>
            </a:extLst>
          </p:cNvPr>
          <p:cNvSpPr txBox="1"/>
          <p:nvPr/>
        </p:nvSpPr>
        <p:spPr>
          <a:xfrm>
            <a:off x="711200" y="5613400"/>
            <a:ext cx="582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Ausgabegeräte…sind Informationen die man aus dem Computer erhält.</a:t>
            </a:r>
          </a:p>
        </p:txBody>
      </p:sp>
      <p:pic>
        <p:nvPicPr>
          <p:cNvPr id="2050" name="Picture 2" descr="Drucker offline: so bringen Sie ihn wieder online">
            <a:extLst>
              <a:ext uri="{FF2B5EF4-FFF2-40B4-BE49-F238E27FC236}">
                <a16:creationId xmlns:a16="http://schemas.microsoft.com/office/drawing/2014/main" id="{19294BD6-80D4-42A4-9F55-C0BCE51B9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165" y="2438400"/>
            <a:ext cx="3105626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BL Go 2 Mini-Musikbox | Mahler Webseite">
            <a:extLst>
              <a:ext uri="{FF2B5EF4-FFF2-40B4-BE49-F238E27FC236}">
                <a16:creationId xmlns:a16="http://schemas.microsoft.com/office/drawing/2014/main" id="{2606340A-A330-43B3-9B79-61BF7D836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8492" y="23368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etall-Smartphone Das Handy-Bildschirm Desktop-Bild Getrennte Render Auf  Weißem Hintergrund Lizenzfreie Fotos, Bilder und Stock Fotografie. Image  24685731.">
            <a:extLst>
              <a:ext uri="{FF2B5EF4-FFF2-40B4-BE49-F238E27FC236}">
                <a16:creationId xmlns:a16="http://schemas.microsoft.com/office/drawing/2014/main" id="{2AECBF76-FDA7-4D8E-A507-85FF9AFA8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755" y="3889375"/>
            <a:ext cx="210026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250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Ion-Sitzungssaal</vt:lpstr>
      <vt:lpstr>Computerteile + Kaufentscheidung</vt:lpstr>
      <vt:lpstr>Verarbeitungsgeräte</vt:lpstr>
      <vt:lpstr>Eingabegeräte</vt:lpstr>
      <vt:lpstr>Ausgabegeräte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Computerteile + Kaufentscheidung</dc:title>
  <dc:creator>SchülerInnen - Allgemein</dc:creator>
  <cp:lastModifiedBy>SchülerInnen - Allgemein</cp:lastModifiedBy>
  <cp:revision>6</cp:revision>
  <dcterms:created xsi:type="dcterms:W3CDTF">2024-09-18T06:58:49Z</dcterms:created>
  <dcterms:modified xsi:type="dcterms:W3CDTF">2024-09-18T07:43:40Z</dcterms:modified>
</cp:coreProperties>
</file>